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3"/>
    <p:sldMasterId id="2147483670" r:id="rId4"/>
    <p:sldMasterId id="2147483694" r:id="rId5"/>
  </p:sldMasterIdLst>
  <p:notesMasterIdLst>
    <p:notesMasterId r:id="rId21"/>
  </p:notesMasterIdLst>
  <p:handoutMasterIdLst>
    <p:handoutMasterId r:id="rId22"/>
  </p:handoutMasterIdLst>
  <p:sldIdLst>
    <p:sldId id="328" r:id="rId6"/>
    <p:sldId id="322" r:id="rId7"/>
    <p:sldId id="319" r:id="rId8"/>
    <p:sldId id="318" r:id="rId9"/>
    <p:sldId id="284" r:id="rId10"/>
    <p:sldId id="311" r:id="rId11"/>
    <p:sldId id="323" r:id="rId12"/>
    <p:sldId id="324" r:id="rId13"/>
    <p:sldId id="314" r:id="rId14"/>
    <p:sldId id="325" r:id="rId15"/>
    <p:sldId id="315" r:id="rId16"/>
    <p:sldId id="316" r:id="rId17"/>
    <p:sldId id="329" r:id="rId18"/>
    <p:sldId id="296" r:id="rId19"/>
    <p:sldId id="263" r:id="rId20"/>
  </p:sldIdLst>
  <p:sldSz cx="12192000" cy="6858000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ndara" panose="020E0502030303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ndara" panose="020E0502030303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ndara" panose="020E0502030303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ndara" panose="020E0502030303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ndara" panose="020E0502030303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ndara" panose="020E0502030303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ndara" panose="020E0502030303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ndara" panose="020E0502030303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ndara" panose="020E0502030303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pos="39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3E50"/>
    <a:srgbClr val="FFFFFF"/>
    <a:srgbClr val="F5F5F5"/>
    <a:srgbClr val="F8F3ED"/>
    <a:srgbClr val="747979"/>
    <a:srgbClr val="FF0000"/>
    <a:srgbClr val="44546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8D230F3-CF80-4859-8CE7-A43EE81993B5}" styleName="Style léger 1 - Accentuation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044" autoAdjust="0"/>
    <p:restoredTop sz="94574" autoAdjust="0"/>
  </p:normalViewPr>
  <p:slideViewPr>
    <p:cSldViewPr snapToGrid="0">
      <p:cViewPr varScale="1">
        <p:scale>
          <a:sx n="72" d="100"/>
          <a:sy n="72" d="100"/>
        </p:scale>
        <p:origin x="288" y="96"/>
      </p:cViewPr>
      <p:guideLst>
        <p:guide pos="3840"/>
        <p:guide orient="horz" pos="2160"/>
        <p:guide pos="39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90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A03DA7D-3A80-4023-AEEE-F91A838B1AE8}" type="datetime1">
              <a:rPr lang="fr-FR"/>
              <a:pPr>
                <a:defRPr/>
              </a:pPr>
              <a:t>08/01/2024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38E1D40E-8FAB-4E38-BF57-104E7E004122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>
            <a:extLst>
              <a:ext uri="{FF2B5EF4-FFF2-40B4-BE49-F238E27FC236}">
                <a16:creationId xmlns:a16="http://schemas.microsoft.com/office/drawing/2014/main" id="{ADF1C1FD-6C82-0B31-B9A7-EA914727E53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4C9A608-FBAB-4460-88E0-C3F5A733415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D8DF69F-9FB0-46E3-B098-FA73773D31BC}" type="datetime1">
              <a:rPr lang="fr-FR"/>
              <a:pPr>
                <a:defRPr/>
              </a:pPr>
              <a:t>08/01/2024</a:t>
            </a:fld>
            <a:endParaRPr lang="fr-FR" dirty="0"/>
          </a:p>
        </p:txBody>
      </p:sp>
      <p:sp>
        <p:nvSpPr>
          <p:cNvPr id="4" name="Espace réservé de l’image des diapositives 3">
            <a:extLst>
              <a:ext uri="{FF2B5EF4-FFF2-40B4-BE49-F238E27FC236}">
                <a16:creationId xmlns:a16="http://schemas.microsoft.com/office/drawing/2014/main" id="{C8D3E962-406A-E1D7-2FAC-8383B8519E8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notes 4">
            <a:extLst>
              <a:ext uri="{FF2B5EF4-FFF2-40B4-BE49-F238E27FC236}">
                <a16:creationId xmlns:a16="http://schemas.microsoft.com/office/drawing/2014/main" id="{60CF6103-0F69-F956-A428-337B81673D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/>
              <a:t>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BA493C0-18CC-FE36-9187-0AD9468F3BC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43D036D-47B8-5842-D31B-D6AC81DAA1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F3EAD3EE-E4B9-4029-86CD-16F4027BE2D9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ce réservé de l'image des diapositives 1">
            <a:extLst>
              <a:ext uri="{FF2B5EF4-FFF2-40B4-BE49-F238E27FC236}">
                <a16:creationId xmlns:a16="http://schemas.microsoft.com/office/drawing/2014/main" id="{7E9F2A44-D5F7-E782-394A-E39E19E51E7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Espace réservé des notes 2">
            <a:extLst>
              <a:ext uri="{FF2B5EF4-FFF2-40B4-BE49-F238E27FC236}">
                <a16:creationId xmlns:a16="http://schemas.microsoft.com/office/drawing/2014/main" id="{62BB1646-B08A-019E-5EB0-2CB794EA502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altLang="fr-FR"/>
          </a:p>
        </p:txBody>
      </p:sp>
      <p:sp>
        <p:nvSpPr>
          <p:cNvPr id="61444" name="Espace réservé du numéro de diapositive 3">
            <a:extLst>
              <a:ext uri="{FF2B5EF4-FFF2-40B4-BE49-F238E27FC236}">
                <a16:creationId xmlns:a16="http://schemas.microsoft.com/office/drawing/2014/main" id="{BC5D2D65-1044-6A3F-073F-74352D0EE2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9pPr>
          </a:lstStyle>
          <a:p>
            <a:fld id="{BB59DDCA-9F0C-4B32-9396-E96CE6AD2977}" type="slidenum">
              <a:rPr lang="fr-FR" altLang="fr-FR">
                <a:latin typeface="Calibri" panose="020F0502020204030204" pitchFamily="34" charset="0"/>
              </a:rPr>
              <a:pPr/>
              <a:t>2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Espace réservé de l’image des diapositives 1">
            <a:extLst>
              <a:ext uri="{FF2B5EF4-FFF2-40B4-BE49-F238E27FC236}">
                <a16:creationId xmlns:a16="http://schemas.microsoft.com/office/drawing/2014/main" id="{802A9AA3-648E-9BE1-B57D-1D86341E1E8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Espace réservé des commentaires 2">
            <a:extLst>
              <a:ext uri="{FF2B5EF4-FFF2-40B4-BE49-F238E27FC236}">
                <a16:creationId xmlns:a16="http://schemas.microsoft.com/office/drawing/2014/main" id="{9E4DC828-7D45-2693-CC0B-C318B834E0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altLang="fr-FR"/>
          </a:p>
        </p:txBody>
      </p:sp>
      <p:sp>
        <p:nvSpPr>
          <p:cNvPr id="79876" name="Espace réservé du numéro de diapositive 3">
            <a:extLst>
              <a:ext uri="{FF2B5EF4-FFF2-40B4-BE49-F238E27FC236}">
                <a16:creationId xmlns:a16="http://schemas.microsoft.com/office/drawing/2014/main" id="{4033FFEB-2FA9-3960-81A3-DE1D372BF3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9pPr>
          </a:lstStyle>
          <a:p>
            <a:fld id="{DB9E8014-2F4A-4FA2-8CD4-C68A03AA68A0}" type="slidenum">
              <a:rPr lang="fr-FR" altLang="fr-FR">
                <a:latin typeface="Calibri" panose="020F0502020204030204" pitchFamily="34" charset="0"/>
              </a:rPr>
              <a:pPr/>
              <a:t>13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Espace réservé de l'image des diapositives 1">
            <a:extLst>
              <a:ext uri="{FF2B5EF4-FFF2-40B4-BE49-F238E27FC236}">
                <a16:creationId xmlns:a16="http://schemas.microsoft.com/office/drawing/2014/main" id="{C6FC6432-B8BE-075F-CDF9-D7BB8A9CC0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Espace réservé des notes 2">
            <a:extLst>
              <a:ext uri="{FF2B5EF4-FFF2-40B4-BE49-F238E27FC236}">
                <a16:creationId xmlns:a16="http://schemas.microsoft.com/office/drawing/2014/main" id="{4BE84507-B607-5298-531D-98EF172C7A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altLang="fr-FR"/>
          </a:p>
        </p:txBody>
      </p:sp>
      <p:sp>
        <p:nvSpPr>
          <p:cNvPr id="86020" name="Espace réservé du numéro de diapositive 3">
            <a:extLst>
              <a:ext uri="{FF2B5EF4-FFF2-40B4-BE49-F238E27FC236}">
                <a16:creationId xmlns:a16="http://schemas.microsoft.com/office/drawing/2014/main" id="{3B99D229-87AB-5C74-467E-3D57F697C5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9pPr>
          </a:lstStyle>
          <a:p>
            <a:fld id="{EB295D09-FA25-4C07-9196-A91CA588CA69}" type="slidenum">
              <a:rPr lang="fr-FR" altLang="fr-FR">
                <a:latin typeface="Calibri" panose="020F0502020204030204" pitchFamily="34" charset="0"/>
              </a:rPr>
              <a:pPr/>
              <a:t>14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230CFA-805A-4FD3-B3A0-DAAA5993DA17}" type="slidenum">
              <a:rPr lang="fr-FR" smtClean="0"/>
              <a:pPr rtl="0"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5268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Espace réservé de l'image des diapositives 1">
            <a:extLst>
              <a:ext uri="{FF2B5EF4-FFF2-40B4-BE49-F238E27FC236}">
                <a16:creationId xmlns:a16="http://schemas.microsoft.com/office/drawing/2014/main" id="{B02C6034-47B3-B7D9-8563-78BE47760D6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Espace réservé des notes 2">
            <a:extLst>
              <a:ext uri="{FF2B5EF4-FFF2-40B4-BE49-F238E27FC236}">
                <a16:creationId xmlns:a16="http://schemas.microsoft.com/office/drawing/2014/main" id="{A24DBB5C-2994-E9A5-3F4E-D2B1CEEE94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altLang="fr-FR"/>
          </a:p>
        </p:txBody>
      </p:sp>
      <p:sp>
        <p:nvSpPr>
          <p:cNvPr id="63492" name="Espace réservé du numéro de diapositive 3">
            <a:extLst>
              <a:ext uri="{FF2B5EF4-FFF2-40B4-BE49-F238E27FC236}">
                <a16:creationId xmlns:a16="http://schemas.microsoft.com/office/drawing/2014/main" id="{780C6FA4-8F93-CC63-3B03-C9A895268E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9pPr>
          </a:lstStyle>
          <a:p>
            <a:fld id="{CD52381F-F597-432E-A52F-921DD37DB9F3}" type="slidenum">
              <a:rPr lang="fr-FR" altLang="fr-FR">
                <a:latin typeface="Calibri" panose="020F0502020204030204" pitchFamily="34" charset="0"/>
              </a:rPr>
              <a:pPr/>
              <a:t>3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Espace réservé de l'image des diapositives 1">
            <a:extLst>
              <a:ext uri="{FF2B5EF4-FFF2-40B4-BE49-F238E27FC236}">
                <a16:creationId xmlns:a16="http://schemas.microsoft.com/office/drawing/2014/main" id="{6CD17E45-D70B-5895-9370-8FC88604C4A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Espace réservé des notes 2">
            <a:extLst>
              <a:ext uri="{FF2B5EF4-FFF2-40B4-BE49-F238E27FC236}">
                <a16:creationId xmlns:a16="http://schemas.microsoft.com/office/drawing/2014/main" id="{2F253B7A-A604-9DAC-5370-C6C9D646793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altLang="fr-FR"/>
          </a:p>
        </p:txBody>
      </p:sp>
      <p:sp>
        <p:nvSpPr>
          <p:cNvPr id="65540" name="Espace réservé du numéro de diapositive 3">
            <a:extLst>
              <a:ext uri="{FF2B5EF4-FFF2-40B4-BE49-F238E27FC236}">
                <a16:creationId xmlns:a16="http://schemas.microsoft.com/office/drawing/2014/main" id="{C5DDD241-DDAC-26CF-68A3-0A3CF65073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9pPr>
          </a:lstStyle>
          <a:p>
            <a:fld id="{98C9532A-B975-47AC-B656-CE5D608C0523}" type="slidenum">
              <a:rPr lang="fr-FR" altLang="fr-FR">
                <a:solidFill>
                  <a:srgbClr val="000000"/>
                </a:solidFill>
                <a:latin typeface="Calibri" panose="020F0502020204030204" pitchFamily="34" charset="0"/>
              </a:rPr>
              <a:pPr/>
              <a:t>4</a:t>
            </a:fld>
            <a:endParaRPr lang="fr-FR" altLang="fr-FR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Espace réservé de l'image des diapositives 1">
            <a:extLst>
              <a:ext uri="{FF2B5EF4-FFF2-40B4-BE49-F238E27FC236}">
                <a16:creationId xmlns:a16="http://schemas.microsoft.com/office/drawing/2014/main" id="{83DDFF9F-1A9D-FC45-D006-8390DB78671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Espace réservé des notes 2">
            <a:extLst>
              <a:ext uri="{FF2B5EF4-FFF2-40B4-BE49-F238E27FC236}">
                <a16:creationId xmlns:a16="http://schemas.microsoft.com/office/drawing/2014/main" id="{F6C35CBE-95B8-FF78-2DCC-320B4029333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altLang="fr-FR"/>
          </a:p>
        </p:txBody>
      </p:sp>
      <p:sp>
        <p:nvSpPr>
          <p:cNvPr id="67588" name="Espace réservé du numéro de diapositive 3">
            <a:extLst>
              <a:ext uri="{FF2B5EF4-FFF2-40B4-BE49-F238E27FC236}">
                <a16:creationId xmlns:a16="http://schemas.microsoft.com/office/drawing/2014/main" id="{D95F0DA4-375C-E1A8-84FC-6A11616E71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9pPr>
          </a:lstStyle>
          <a:p>
            <a:fld id="{0D105122-0768-4CB1-B6E0-B6527CB1179F}" type="slidenum">
              <a:rPr lang="fr-FR" altLang="fr-FR">
                <a:latin typeface="Calibri" panose="020F0502020204030204" pitchFamily="34" charset="0"/>
              </a:rPr>
              <a:pPr/>
              <a:t>5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ce réservé de l'image des diapositives 1">
            <a:extLst>
              <a:ext uri="{FF2B5EF4-FFF2-40B4-BE49-F238E27FC236}">
                <a16:creationId xmlns:a16="http://schemas.microsoft.com/office/drawing/2014/main" id="{278EF380-91FB-868C-63E0-B63D50F7B64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Espace réservé des notes 2">
            <a:extLst>
              <a:ext uri="{FF2B5EF4-FFF2-40B4-BE49-F238E27FC236}">
                <a16:creationId xmlns:a16="http://schemas.microsoft.com/office/drawing/2014/main" id="{30631BB5-8EC3-14C7-DF6C-9FC112DE7B5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altLang="fr-FR"/>
          </a:p>
        </p:txBody>
      </p:sp>
      <p:sp>
        <p:nvSpPr>
          <p:cNvPr id="69636" name="Espace réservé du numéro de diapositive 3">
            <a:extLst>
              <a:ext uri="{FF2B5EF4-FFF2-40B4-BE49-F238E27FC236}">
                <a16:creationId xmlns:a16="http://schemas.microsoft.com/office/drawing/2014/main" id="{E388B148-9E98-6320-FC49-62AAAB0690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9pPr>
          </a:lstStyle>
          <a:p>
            <a:fld id="{C6831D71-336A-42BD-8DA9-3524E4E81B83}" type="slidenum">
              <a:rPr lang="fr-FR" altLang="fr-FR">
                <a:latin typeface="Calibri" panose="020F0502020204030204" pitchFamily="34" charset="0"/>
              </a:rPr>
              <a:pPr/>
              <a:t>6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ce réservé de l'image des diapositives 1">
            <a:extLst>
              <a:ext uri="{FF2B5EF4-FFF2-40B4-BE49-F238E27FC236}">
                <a16:creationId xmlns:a16="http://schemas.microsoft.com/office/drawing/2014/main" id="{A5DFDF15-1E67-BDA2-716F-735F9ED4F5B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Espace réservé des notes 2">
            <a:extLst>
              <a:ext uri="{FF2B5EF4-FFF2-40B4-BE49-F238E27FC236}">
                <a16:creationId xmlns:a16="http://schemas.microsoft.com/office/drawing/2014/main" id="{73F94C40-B835-B47B-2A3B-823AE4FCB5C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altLang="fr-FR"/>
          </a:p>
        </p:txBody>
      </p:sp>
      <p:sp>
        <p:nvSpPr>
          <p:cNvPr id="71684" name="Espace réservé du numéro de diapositive 3">
            <a:extLst>
              <a:ext uri="{FF2B5EF4-FFF2-40B4-BE49-F238E27FC236}">
                <a16:creationId xmlns:a16="http://schemas.microsoft.com/office/drawing/2014/main" id="{53B8656D-8188-6790-596B-D7EB5DBFD3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9pPr>
          </a:lstStyle>
          <a:p>
            <a:fld id="{9DA9B4D9-990B-4C4A-B3F2-7540E2E0B5B3}" type="slidenum">
              <a:rPr lang="fr-FR" altLang="fr-FR">
                <a:latin typeface="Calibri" panose="020F0502020204030204" pitchFamily="34" charset="0"/>
              </a:rPr>
              <a:pPr/>
              <a:t>7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Espace réservé de l'image des diapositives 1">
            <a:extLst>
              <a:ext uri="{FF2B5EF4-FFF2-40B4-BE49-F238E27FC236}">
                <a16:creationId xmlns:a16="http://schemas.microsoft.com/office/drawing/2014/main" id="{3AEFD61C-1332-5C01-7532-92B12F1B212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Espace réservé des notes 2">
            <a:extLst>
              <a:ext uri="{FF2B5EF4-FFF2-40B4-BE49-F238E27FC236}">
                <a16:creationId xmlns:a16="http://schemas.microsoft.com/office/drawing/2014/main" id="{8FE0DD6A-9791-4712-2E8A-A5346F10C3B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altLang="fr-FR"/>
          </a:p>
        </p:txBody>
      </p:sp>
      <p:sp>
        <p:nvSpPr>
          <p:cNvPr id="73732" name="Espace réservé du numéro de diapositive 3">
            <a:extLst>
              <a:ext uri="{FF2B5EF4-FFF2-40B4-BE49-F238E27FC236}">
                <a16:creationId xmlns:a16="http://schemas.microsoft.com/office/drawing/2014/main" id="{6B60319A-AE5A-E878-F7CD-3DEE2FDE83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9pPr>
          </a:lstStyle>
          <a:p>
            <a:fld id="{4209EE0B-3A4D-466D-9D2B-848C1D64F3B7}" type="slidenum">
              <a:rPr lang="fr-FR" altLang="fr-FR">
                <a:latin typeface="Calibri" panose="020F0502020204030204" pitchFamily="34" charset="0"/>
              </a:rPr>
              <a:pPr/>
              <a:t>8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Espace réservé de l'image des diapositives 1">
            <a:extLst>
              <a:ext uri="{FF2B5EF4-FFF2-40B4-BE49-F238E27FC236}">
                <a16:creationId xmlns:a16="http://schemas.microsoft.com/office/drawing/2014/main" id="{9A0C7905-0B37-7B4F-CB4D-530E9A4737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Espace réservé des notes 2">
            <a:extLst>
              <a:ext uri="{FF2B5EF4-FFF2-40B4-BE49-F238E27FC236}">
                <a16:creationId xmlns:a16="http://schemas.microsoft.com/office/drawing/2014/main" id="{E9C714BA-6CB6-E342-E169-E4D0EA2586D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altLang="fr-FR"/>
          </a:p>
        </p:txBody>
      </p:sp>
      <p:sp>
        <p:nvSpPr>
          <p:cNvPr id="94212" name="Espace réservé du numéro de diapositive 3">
            <a:extLst>
              <a:ext uri="{FF2B5EF4-FFF2-40B4-BE49-F238E27FC236}">
                <a16:creationId xmlns:a16="http://schemas.microsoft.com/office/drawing/2014/main" id="{526676CD-726E-02EB-56B8-430A5DC901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9pPr>
          </a:lstStyle>
          <a:p>
            <a:fld id="{8E0E7322-A4A2-4725-82A3-8142A5CDB8E2}" type="slidenum">
              <a:rPr lang="fr-FR" altLang="fr-FR">
                <a:latin typeface="Calibri" panose="020F0502020204030204" pitchFamily="34" charset="0"/>
              </a:rPr>
              <a:pPr/>
              <a:t>9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Espace réservé de l'image des diapositives 1">
            <a:extLst>
              <a:ext uri="{FF2B5EF4-FFF2-40B4-BE49-F238E27FC236}">
                <a16:creationId xmlns:a16="http://schemas.microsoft.com/office/drawing/2014/main" id="{376C568F-4C26-22F7-C248-4F2A60A9E3E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Espace réservé des notes 2">
            <a:extLst>
              <a:ext uri="{FF2B5EF4-FFF2-40B4-BE49-F238E27FC236}">
                <a16:creationId xmlns:a16="http://schemas.microsoft.com/office/drawing/2014/main" id="{1CA5510F-F6CD-A605-58B7-B2EFAE6AF97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altLang="fr-FR"/>
          </a:p>
        </p:txBody>
      </p:sp>
      <p:sp>
        <p:nvSpPr>
          <p:cNvPr id="75780" name="Espace réservé du numéro de diapositive 3">
            <a:extLst>
              <a:ext uri="{FF2B5EF4-FFF2-40B4-BE49-F238E27FC236}">
                <a16:creationId xmlns:a16="http://schemas.microsoft.com/office/drawing/2014/main" id="{0D85ADF6-745F-8CA8-1A33-B9A5C87ADC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9pPr>
          </a:lstStyle>
          <a:p>
            <a:fld id="{9BC19A8B-4CDB-4BFA-9CD1-B50AF23ABD17}" type="slidenum">
              <a:rPr lang="fr-FR" altLang="fr-FR">
                <a:latin typeface="Calibri" panose="020F0502020204030204" pitchFamily="34" charset="0"/>
              </a:rPr>
              <a:pPr/>
              <a:t>10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12">
            <a:extLst>
              <a:ext uri="{FF2B5EF4-FFF2-40B4-BE49-F238E27FC236}">
                <a16:creationId xmlns:a16="http://schemas.microsoft.com/office/drawing/2014/main" id="{7949E9C6-BF09-D7A6-41EC-A0906380ECC4}"/>
              </a:ext>
            </a:extLst>
          </p:cNvPr>
          <p:cNvSpPr/>
          <p:nvPr userDrawn="1"/>
        </p:nvSpPr>
        <p:spPr>
          <a:xfrm>
            <a:off x="9780588" y="6804025"/>
            <a:ext cx="1979612" cy="539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" name="Rectangle 13">
            <a:extLst>
              <a:ext uri="{FF2B5EF4-FFF2-40B4-BE49-F238E27FC236}">
                <a16:creationId xmlns:a16="http://schemas.microsoft.com/office/drawing/2014/main" id="{F3E032DD-41DC-68A6-4AC5-97432296E280}"/>
              </a:ext>
            </a:extLst>
          </p:cNvPr>
          <p:cNvSpPr/>
          <p:nvPr userDrawn="1"/>
        </p:nvSpPr>
        <p:spPr>
          <a:xfrm>
            <a:off x="0" y="6804025"/>
            <a:ext cx="9780588" cy="53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" name="Rectangle 14">
            <a:extLst>
              <a:ext uri="{FF2B5EF4-FFF2-40B4-BE49-F238E27FC236}">
                <a16:creationId xmlns:a16="http://schemas.microsoft.com/office/drawing/2014/main" id="{A0D78473-57E0-98EA-C8A9-45AFB95ACA13}"/>
              </a:ext>
            </a:extLst>
          </p:cNvPr>
          <p:cNvSpPr/>
          <p:nvPr userDrawn="1"/>
        </p:nvSpPr>
        <p:spPr>
          <a:xfrm>
            <a:off x="11760200" y="6804025"/>
            <a:ext cx="431800" cy="539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1DE0E7-3D6C-0F17-2989-D0E7784B990F}"/>
              </a:ext>
            </a:extLst>
          </p:cNvPr>
          <p:cNvSpPr/>
          <p:nvPr userDrawn="1"/>
        </p:nvSpPr>
        <p:spPr>
          <a:xfrm>
            <a:off x="9780588" y="2698750"/>
            <a:ext cx="2411412" cy="114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1" name="Espace réservé d’image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780588" cy="6804025"/>
          </a:xfrm>
          <a:solidFill>
            <a:schemeClr val="bg1">
              <a:lumMod val="85000"/>
            </a:schemeClr>
          </a:solidFill>
        </p:spPr>
        <p:txBody>
          <a:bodyPr tIns="1728000" rtlCol="0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lIns="180000" tIns="360000" rIns="252000" bIns="180000" anchor="t"/>
          <a:lstStyle>
            <a:lvl1pPr algn="r">
              <a:defRPr lang="en-ZA" sz="4000" b="1" spc="-300" dirty="0"/>
            </a:lvl1pPr>
          </a:lstStyle>
          <a:p>
            <a:pPr lv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04173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noProof="0"/>
              <a:t>Modifiez le style du titre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fr-FR" noProof="0"/>
              <a:t>Modifier les styles du texte du masque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2000"/>
            <a:ext cx="5472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r-FR" noProof="0"/>
              <a:t>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11250"/>
            <a:ext cx="5472113" cy="4680000"/>
          </a:xfrm>
        </p:spPr>
        <p:txBody>
          <a:bodyPr rtlCol="0"/>
          <a:lstStyle/>
          <a:p>
            <a:pPr lvl="0"/>
            <a:r>
              <a:rPr lang="fr-FR" noProof="0"/>
              <a:t>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95932DF3-F9B6-1C0A-A988-9F358D5D859E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Ajouter un pied de page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214932F9-73DE-76BC-C3E1-ED52BF10FDA1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lvl1pPr>
              <a:defRPr/>
            </a:lvl1pPr>
          </a:lstStyle>
          <a:p>
            <a:fld id="{DC45A687-0D12-4B26-9F95-4662CFBBD86D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56411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noProof="0"/>
              <a:t>Modifiez le style du titre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fr-FR" noProof="0"/>
              <a:t>Modifier les styles du texte du masque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r-FR" noProof="0"/>
              <a:t>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511476"/>
            <a:ext cx="3600450" cy="4679249"/>
          </a:xfrm>
        </p:spPr>
        <p:txBody>
          <a:bodyPr rtlCol="0"/>
          <a:lstStyle/>
          <a:p>
            <a:pPr lvl="0"/>
            <a:r>
              <a:rPr lang="fr-FR" noProof="0"/>
              <a:t>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511475"/>
            <a:ext cx="3600450" cy="4679250"/>
          </a:xfrm>
        </p:spPr>
        <p:txBody>
          <a:bodyPr rtlCol="0"/>
          <a:lstStyle/>
          <a:p>
            <a:pPr lvl="0"/>
            <a:r>
              <a:rPr lang="fr-FR" noProof="0"/>
              <a:t>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2E5CDB87-EE8B-3378-D95B-9FC4D7EC9EF1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Ajouter un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12EA5F-68E9-62EB-3274-F7203229754B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lvl1pPr>
              <a:defRPr/>
            </a:lvl1pPr>
          </a:lstStyle>
          <a:p>
            <a:fld id="{6F989B3D-E492-48F5-A318-D7736B498EA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42945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noProof="0"/>
              <a:t>Modifiez le style du titre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fr-FR" noProof="0"/>
              <a:t>Modifier les styles du texte du masque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r-FR" noProof="0"/>
              <a:t>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</p:spPr>
        <p:txBody>
          <a:bodyPr rtlCol="0"/>
          <a:lstStyle/>
          <a:p>
            <a:pPr lvl="0"/>
            <a:r>
              <a:rPr lang="fr-FR" noProof="0"/>
              <a:t>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</p:spPr>
        <p:txBody>
          <a:bodyPr rtlCol="0"/>
          <a:lstStyle/>
          <a:p>
            <a:pPr lvl="0"/>
            <a:r>
              <a:rPr lang="fr-FR" noProof="0"/>
              <a:t>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15" name="Espace réservé du texte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</p:spPr>
        <p:txBody>
          <a:bodyPr rtlCol="0"/>
          <a:lstStyle/>
          <a:p>
            <a:pPr lvl="0"/>
            <a:r>
              <a:rPr lang="fr-FR" noProof="0"/>
              <a:t>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17" name="Espace réservé du texte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</p:spPr>
        <p:txBody>
          <a:bodyPr rtlCol="0"/>
          <a:lstStyle/>
          <a:p>
            <a:pPr lvl="0"/>
            <a:r>
              <a:rPr lang="fr-FR" noProof="0"/>
              <a:t>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ECAD899C-3DA8-A06F-C708-528BD7C7647F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Ajouter un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6E4A8E9-DF8E-8F20-2E09-66E90493F189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lvl1pPr>
              <a:defRPr/>
            </a:lvl1pPr>
          </a:lstStyle>
          <a:p>
            <a:fld id="{A6FAC93B-9D51-4A95-AE16-B9DC9D43051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80610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noProof="0"/>
              <a:t>Modifiez le style du titre</a:t>
            </a: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fr-FR" noProof="0"/>
              <a:t>Modifier les styles du texte du masque</a:t>
            </a:r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75478F52-5E5E-47FD-7B26-FFAE1208E102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Ajouter un pied de page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C7EC436B-94A4-A920-A593-E0CFE058C4B4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lvl1pPr>
              <a:defRPr/>
            </a:lvl1pPr>
          </a:lstStyle>
          <a:p>
            <a:fld id="{D57ACB28-11EF-458B-961A-DEBD2A54D14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635440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</a:p>
        </p:txBody>
      </p:sp>
      <p:sp>
        <p:nvSpPr>
          <p:cNvPr id="2" name="Espace réservé du pied de page 4">
            <a:extLst>
              <a:ext uri="{FF2B5EF4-FFF2-40B4-BE49-F238E27FC236}">
                <a16:creationId xmlns:a16="http://schemas.microsoft.com/office/drawing/2014/main" id="{EEFDC047-9297-9F23-F027-F1CF9473DD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Ajouter un pied de page</a:t>
            </a:r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184B2320-5FDC-17BB-FC1F-FBD8197ED7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BC07D1B-3120-4A7F-942A-29576211AF2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426499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pie Grande introduction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10">
            <a:extLst>
              <a:ext uri="{FF2B5EF4-FFF2-40B4-BE49-F238E27FC236}">
                <a16:creationId xmlns:a16="http://schemas.microsoft.com/office/drawing/2014/main" id="{9D40D459-4DB0-B63E-9A3E-8467A175C6BC}"/>
              </a:ext>
            </a:extLst>
          </p:cNvPr>
          <p:cNvSpPr/>
          <p:nvPr userDrawn="1"/>
        </p:nvSpPr>
        <p:spPr>
          <a:xfrm rot="5400000">
            <a:off x="4823619" y="591344"/>
            <a:ext cx="6584950" cy="567531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03B14E1-CF91-B825-114F-C75D4F885DAF}"/>
              </a:ext>
            </a:extLst>
          </p:cNvPr>
          <p:cNvGrpSpPr/>
          <p:nvPr userDrawn="1"/>
        </p:nvGrpSpPr>
        <p:grpSpPr>
          <a:xfrm>
            <a:off x="5277678" y="0"/>
            <a:ext cx="5676381" cy="6858000"/>
            <a:chOff x="0" y="0"/>
            <a:chExt cx="12192000" cy="6858000"/>
          </a:xfrm>
          <a:solidFill>
            <a:schemeClr val="accent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9F78AE2-3900-9405-9177-61707588CB3A}"/>
                </a:ext>
              </a:extLst>
            </p:cNvPr>
            <p:cNvSpPr/>
            <p:nvPr/>
          </p:nvSpPr>
          <p:spPr>
            <a:xfrm>
              <a:off x="0" y="0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7" name="Rectangle 12">
              <a:extLst>
                <a:ext uri="{FF2B5EF4-FFF2-40B4-BE49-F238E27FC236}">
                  <a16:creationId xmlns:a16="http://schemas.microsoft.com/office/drawing/2014/main" id="{8D9AF55A-048B-3B93-6495-2F5750DA59B1}"/>
                </a:ext>
              </a:extLst>
            </p:cNvPr>
            <p:cNvSpPr/>
            <p:nvPr/>
          </p:nvSpPr>
          <p:spPr>
            <a:xfrm>
              <a:off x="0" y="6721475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</p:grpSp>
      <p:sp>
        <p:nvSpPr>
          <p:cNvPr id="10" name="Espace réservé d’image 22">
            <a:extLst>
              <a:ext uri="{FF2B5EF4-FFF2-40B4-BE49-F238E27FC236}">
                <a16:creationId xmlns:a16="http://schemas.microsoft.com/office/drawing/2014/main" id="{785590BE-5BE1-4AF5-B0F8-7D999658F3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77678" y="136525"/>
            <a:ext cx="5676382" cy="6584950"/>
          </a:xfrm>
          <a:solidFill>
            <a:schemeClr val="accent4">
              <a:lumMod val="50000"/>
            </a:schemeClr>
          </a:solidFill>
        </p:spPr>
        <p:txBody>
          <a:bodyPr tIns="1512000" rtlCol="0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70C5F94B-D0C9-41CA-8885-CBEA4C91754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2001" y="3674372"/>
            <a:ext cx="4444800" cy="2728844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r-FR" noProof="0"/>
              <a:t>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3044" y="3674373"/>
            <a:ext cx="5085650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3044" y="4608000"/>
            <a:ext cx="5085650" cy="1800000"/>
          </a:xfrm>
        </p:spPr>
        <p:txBody>
          <a:bodyPr rtlCol="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noProof="0"/>
              <a:t>Modifier le style des sous-titres du masque</a:t>
            </a:r>
            <a:endParaRPr lang="fr-FR" noProof="0" dirty="0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DA735A1E-A807-D10A-1B42-702A128C20B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fr-FR"/>
              <a:t>page </a:t>
            </a:r>
            <a:fld id="{5CB54F94-C44B-408C-A08B-4C7E16878BED}" type="slidenum">
              <a:rPr lang="fr-FR" altLang="fr-FR" b="1" i="1"/>
              <a:pPr/>
              <a:t>‹N°›</a:t>
            </a:fld>
            <a:endParaRPr lang="fr-FR" altLang="fr-FR" b="1" i="1"/>
          </a:p>
        </p:txBody>
      </p:sp>
    </p:spTree>
    <p:extLst>
      <p:ext uri="{BB962C8B-B14F-4D97-AF65-F5344CB8AC3E}">
        <p14:creationId xmlns:p14="http://schemas.microsoft.com/office/powerpoint/2010/main" val="24097934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74A2EC90-D9CC-786E-5F62-EAE0E89200EE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897D324-9ED8-FA89-39B0-FF03DE0C4BA1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4D4E7E0-4E2C-DC39-5ECE-D92A66ECF48A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CB0B5D6-62FF-D304-06C2-D17E39EFEDE4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7" name="Rectangle 7">
              <a:extLst>
                <a:ext uri="{FF2B5EF4-FFF2-40B4-BE49-F238E27FC236}">
                  <a16:creationId xmlns:a16="http://schemas.microsoft.com/office/drawing/2014/main" id="{3A4F8277-5980-747C-2DC7-C5248B9245CB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C1FB8CD-D1DF-32E0-F35A-1E7FA3D2F854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9" name="Rectangle 14">
              <a:extLst>
                <a:ext uri="{FF2B5EF4-FFF2-40B4-BE49-F238E27FC236}">
                  <a16:creationId xmlns:a16="http://schemas.microsoft.com/office/drawing/2014/main" id="{64A74EEF-2078-0FB3-60C6-9BC823254039}"/>
                </a:ext>
              </a:extLst>
            </p:cNvPr>
            <p:cNvSpPr/>
            <p:nvPr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10" name="Rectangle 15">
              <a:extLst>
                <a:ext uri="{FF2B5EF4-FFF2-40B4-BE49-F238E27FC236}">
                  <a16:creationId xmlns:a16="http://schemas.microsoft.com/office/drawing/2014/main" id="{10684483-E707-3488-13C5-0E14B0D73253}"/>
                </a:ext>
              </a:extLst>
            </p:cNvPr>
            <p:cNvSpPr/>
            <p:nvPr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284665BF-1BDA-F537-C8EC-3B974494633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2000">
                <a:srgbClr val="FFFFFF">
                  <a:alpha val="70000"/>
                </a:srgbClr>
              </a:gs>
              <a:gs pos="9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12" name="Forme libre : Forme 37">
            <a:extLst>
              <a:ext uri="{FF2B5EF4-FFF2-40B4-BE49-F238E27FC236}">
                <a16:creationId xmlns:a16="http://schemas.microsoft.com/office/drawing/2014/main" id="{F7CB64B8-19BC-9388-4B56-A8CEE4207E84}"/>
              </a:ext>
            </a:extLst>
          </p:cNvPr>
          <p:cNvSpPr/>
          <p:nvPr userDrawn="1"/>
        </p:nvSpPr>
        <p:spPr>
          <a:xfrm>
            <a:off x="0" y="0"/>
            <a:ext cx="4779963" cy="6413500"/>
          </a:xfrm>
          <a:custGeom>
            <a:avLst/>
            <a:gdLst>
              <a:gd name="connsiteX0" fmla="*/ 0 w 4779964"/>
              <a:gd name="connsiteY0" fmla="*/ 0 h 6413064"/>
              <a:gd name="connsiteX1" fmla="*/ 3376101 w 4779964"/>
              <a:gd name="connsiteY1" fmla="*/ 0 h 6413064"/>
              <a:gd name="connsiteX2" fmla="*/ 3478395 w 4779964"/>
              <a:gd name="connsiteY2" fmla="*/ 76494 h 6413064"/>
              <a:gd name="connsiteX3" fmla="*/ 4779964 w 4779964"/>
              <a:gd name="connsiteY3" fmla="*/ 2836412 h 6413064"/>
              <a:gd name="connsiteX4" fmla="*/ 1203312 w 4779964"/>
              <a:gd name="connsiteY4" fmla="*/ 6413064 h 6413064"/>
              <a:gd name="connsiteX5" fmla="*/ 139725 w 4779964"/>
              <a:gd name="connsiteY5" fmla="*/ 6252265 h 6413064"/>
              <a:gd name="connsiteX6" fmla="*/ 0 w 4779964"/>
              <a:gd name="connsiteY6" fmla="*/ 6204987 h 6413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9964" h="6413064">
                <a:moveTo>
                  <a:pt x="0" y="0"/>
                </a:moveTo>
                <a:lnTo>
                  <a:pt x="3376101" y="0"/>
                </a:lnTo>
                <a:lnTo>
                  <a:pt x="3478395" y="76494"/>
                </a:lnTo>
                <a:cubicBezTo>
                  <a:pt x="4273296" y="732504"/>
                  <a:pt x="4779964" y="1725289"/>
                  <a:pt x="4779964" y="2836412"/>
                </a:cubicBezTo>
                <a:cubicBezTo>
                  <a:pt x="4779964" y="4811742"/>
                  <a:pt x="3178642" y="6413064"/>
                  <a:pt x="1203312" y="6413064"/>
                </a:cubicBezTo>
                <a:cubicBezTo>
                  <a:pt x="832938" y="6413064"/>
                  <a:pt x="475712" y="6356768"/>
                  <a:pt x="139725" y="6252265"/>
                </a:cubicBezTo>
                <a:lnTo>
                  <a:pt x="0" y="62049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13" name="Ovale 22">
            <a:extLst>
              <a:ext uri="{FF2B5EF4-FFF2-40B4-BE49-F238E27FC236}">
                <a16:creationId xmlns:a16="http://schemas.microsoft.com/office/drawing/2014/main" id="{2013F9DC-CE51-43CB-31A0-100AE75F6A1B}"/>
              </a:ext>
            </a:extLst>
          </p:cNvPr>
          <p:cNvSpPr/>
          <p:nvPr userDrawn="1"/>
        </p:nvSpPr>
        <p:spPr>
          <a:xfrm>
            <a:off x="11231563" y="6327775"/>
            <a:ext cx="388937" cy="3905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ED557E3A-A618-C228-B2E7-06A764E957A1}"/>
              </a:ext>
            </a:extLst>
          </p:cNvPr>
          <p:cNvCxnSpPr/>
          <p:nvPr userDrawn="1"/>
        </p:nvCxnSpPr>
        <p:spPr>
          <a:xfrm>
            <a:off x="11107738" y="6294438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D02A6168-595B-F292-FEAB-393F993E9298}"/>
              </a:ext>
            </a:extLst>
          </p:cNvPr>
          <p:cNvCxnSpPr/>
          <p:nvPr userDrawn="1"/>
        </p:nvCxnSpPr>
        <p:spPr>
          <a:xfrm>
            <a:off x="0" y="6523038"/>
            <a:ext cx="1110932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space réservé d’image 39">
            <a:extLst>
              <a:ext uri="{FF2B5EF4-FFF2-40B4-BE49-F238E27FC236}">
                <a16:creationId xmlns:a16="http://schemas.microsoft.com/office/drawing/2014/main" id="{5588DAC9-9605-47F7-AA27-84E30747CF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2"/>
            <a:ext cx="4546212" cy="6179311"/>
          </a:xfrm>
          <a:custGeom>
            <a:avLst/>
            <a:gdLst>
              <a:gd name="connsiteX0" fmla="*/ 0 w 4546212"/>
              <a:gd name="connsiteY0" fmla="*/ 0 h 6179311"/>
              <a:gd name="connsiteX1" fmla="*/ 2966308 w 4546212"/>
              <a:gd name="connsiteY1" fmla="*/ 0 h 6179311"/>
              <a:gd name="connsiteX2" fmla="*/ 3072360 w 4546212"/>
              <a:gd name="connsiteY2" fmla="*/ 64428 h 6179311"/>
              <a:gd name="connsiteX3" fmla="*/ 4546212 w 4546212"/>
              <a:gd name="connsiteY3" fmla="*/ 2836412 h 6179311"/>
              <a:gd name="connsiteX4" fmla="*/ 1203313 w 4546212"/>
              <a:gd name="connsiteY4" fmla="*/ 6179311 h 6179311"/>
              <a:gd name="connsiteX5" fmla="*/ 53912 w 4546212"/>
              <a:gd name="connsiteY5" fmla="*/ 5976465 h 6179311"/>
              <a:gd name="connsiteX6" fmla="*/ 0 w 4546212"/>
              <a:gd name="connsiteY6" fmla="*/ 5955208 h 6179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46212" h="6179311">
                <a:moveTo>
                  <a:pt x="0" y="0"/>
                </a:moveTo>
                <a:lnTo>
                  <a:pt x="2966308" y="0"/>
                </a:lnTo>
                <a:lnTo>
                  <a:pt x="3072360" y="64428"/>
                </a:lnTo>
                <a:cubicBezTo>
                  <a:pt x="3961577" y="665171"/>
                  <a:pt x="4546212" y="1682517"/>
                  <a:pt x="4546212" y="2836412"/>
                </a:cubicBezTo>
                <a:cubicBezTo>
                  <a:pt x="4546212" y="4682644"/>
                  <a:pt x="3049545" y="6179311"/>
                  <a:pt x="1203313" y="6179311"/>
                </a:cubicBezTo>
                <a:cubicBezTo>
                  <a:pt x="799450" y="6179311"/>
                  <a:pt x="412314" y="6107693"/>
                  <a:pt x="53912" y="5976465"/>
                </a:cubicBezTo>
                <a:lnTo>
                  <a:pt x="0" y="5955208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tIns="1097280" rIns="914400" bIns="45720" rtlCol="0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5796" y="504419"/>
            <a:ext cx="6404696" cy="1480711"/>
          </a:xfrm>
        </p:spPr>
        <p:txBody>
          <a:bodyPr lIns="91440" tIns="45720" rIns="91440" bIns="45720" anchor="b"/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16" name="Espace réservé du numéro de diapositive 13">
            <a:extLst>
              <a:ext uri="{FF2B5EF4-FFF2-40B4-BE49-F238E27FC236}">
                <a16:creationId xmlns:a16="http://schemas.microsoft.com/office/drawing/2014/main" id="{C0EEB57E-1CF2-216E-DF6A-2136BE890A9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231563" y="6327775"/>
            <a:ext cx="388937" cy="393700"/>
          </a:xfrm>
        </p:spPr>
        <p:txBody>
          <a:bodyPr anchorCtr="1"/>
          <a:lstStyle>
            <a:lvl1pPr>
              <a:defRPr sz="1000">
                <a:latin typeface="Candara" panose="020E0502030303020204" pitchFamily="34" charset="0"/>
                <a:cs typeface="Arial" panose="020B0604020202020204" pitchFamily="34" charset="0"/>
              </a:defRPr>
            </a:lvl1pPr>
          </a:lstStyle>
          <a:p>
            <a:fld id="{22A4060F-91BB-4C7F-8396-ADF1A133B97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973932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86E042-8EC6-2B8A-B918-44BEEE13B5FD}"/>
              </a:ext>
            </a:extLst>
          </p:cNvPr>
          <p:cNvGrpSpPr/>
          <p:nvPr userDrawn="1"/>
        </p:nvGrpSpPr>
        <p:grpSpPr>
          <a:xfrm>
            <a:off x="0" y="1770061"/>
            <a:ext cx="12192000" cy="3255962"/>
            <a:chOff x="0" y="1770061"/>
            <a:chExt cx="12192000" cy="3255962"/>
          </a:xfrm>
          <a:solidFill>
            <a:schemeClr val="bg2"/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D8E0745-3AE4-4717-6FEA-B493BFA2712F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41A0DFA-017F-BA93-1D98-A93520BD09F4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89B6A8E-EFEC-0AA0-193D-33BEA397E367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3DA2AD4-FEA3-27FD-33F8-507477508344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9" name="Rectangle 11">
              <a:extLst>
                <a:ext uri="{FF2B5EF4-FFF2-40B4-BE49-F238E27FC236}">
                  <a16:creationId xmlns:a16="http://schemas.microsoft.com/office/drawing/2014/main" id="{693F4E68-ECEC-A9DE-9019-6A25F95C8B0B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</p:grpSp>
      <p:sp>
        <p:nvSpPr>
          <p:cNvPr id="10" name="Forme libre : Forme 25">
            <a:extLst>
              <a:ext uri="{FF2B5EF4-FFF2-40B4-BE49-F238E27FC236}">
                <a16:creationId xmlns:a16="http://schemas.microsoft.com/office/drawing/2014/main" id="{4C1C0516-2B82-5B6E-79AA-20BB45A821AF}"/>
              </a:ext>
            </a:extLst>
          </p:cNvPr>
          <p:cNvSpPr/>
          <p:nvPr userDrawn="1"/>
        </p:nvSpPr>
        <p:spPr>
          <a:xfrm>
            <a:off x="2387600" y="0"/>
            <a:ext cx="7416800" cy="6858000"/>
          </a:xfrm>
          <a:custGeom>
            <a:avLst/>
            <a:gdLst>
              <a:gd name="connsiteX0" fmla="*/ 2297777 w 7416800"/>
              <a:gd name="connsiteY0" fmla="*/ 0 h 6858001"/>
              <a:gd name="connsiteX1" fmla="*/ 5119024 w 7416800"/>
              <a:gd name="connsiteY1" fmla="*/ 0 h 6858001"/>
              <a:gd name="connsiteX2" fmla="*/ 5151877 w 7416800"/>
              <a:gd name="connsiteY2" fmla="*/ 12024 h 6858001"/>
              <a:gd name="connsiteX3" fmla="*/ 7416800 w 7416800"/>
              <a:gd name="connsiteY3" fmla="*/ 3429000 h 6858001"/>
              <a:gd name="connsiteX4" fmla="*/ 5151877 w 7416800"/>
              <a:gd name="connsiteY4" fmla="*/ 6845976 h 6858001"/>
              <a:gd name="connsiteX5" fmla="*/ 5119021 w 7416800"/>
              <a:gd name="connsiteY5" fmla="*/ 6858001 h 6858001"/>
              <a:gd name="connsiteX6" fmla="*/ 2297779 w 7416800"/>
              <a:gd name="connsiteY6" fmla="*/ 6858001 h 6858001"/>
              <a:gd name="connsiteX7" fmla="*/ 2264924 w 7416800"/>
              <a:gd name="connsiteY7" fmla="*/ 6845976 h 6858001"/>
              <a:gd name="connsiteX8" fmla="*/ 0 w 7416800"/>
              <a:gd name="connsiteY8" fmla="*/ 3429000 h 6858001"/>
              <a:gd name="connsiteX9" fmla="*/ 2264924 w 7416800"/>
              <a:gd name="connsiteY9" fmla="*/ 1202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16800" h="6858001">
                <a:moveTo>
                  <a:pt x="2297777" y="0"/>
                </a:moveTo>
                <a:lnTo>
                  <a:pt x="5119024" y="0"/>
                </a:lnTo>
                <a:lnTo>
                  <a:pt x="5151877" y="12024"/>
                </a:lnTo>
                <a:cubicBezTo>
                  <a:pt x="6482877" y="574990"/>
                  <a:pt x="7416800" y="1892930"/>
                  <a:pt x="7416800" y="3429000"/>
                </a:cubicBezTo>
                <a:cubicBezTo>
                  <a:pt x="7416800" y="4965070"/>
                  <a:pt x="6482877" y="6283010"/>
                  <a:pt x="5151877" y="6845976"/>
                </a:cubicBezTo>
                <a:lnTo>
                  <a:pt x="5119021" y="6858001"/>
                </a:lnTo>
                <a:lnTo>
                  <a:pt x="2297779" y="6858001"/>
                </a:lnTo>
                <a:lnTo>
                  <a:pt x="2264924" y="6845976"/>
                </a:lnTo>
                <a:cubicBezTo>
                  <a:pt x="933923" y="6283010"/>
                  <a:pt x="0" y="4965070"/>
                  <a:pt x="0" y="3429000"/>
                </a:cubicBezTo>
                <a:cubicBezTo>
                  <a:pt x="0" y="1892930"/>
                  <a:pt x="933923" y="574990"/>
                  <a:pt x="2264924" y="12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F7CBCD2-23FF-661E-7BDA-697CD4721D5D}"/>
              </a:ext>
            </a:extLst>
          </p:cNvPr>
          <p:cNvCxnSpPr/>
          <p:nvPr userDrawn="1"/>
        </p:nvCxnSpPr>
        <p:spPr>
          <a:xfrm>
            <a:off x="5791200" y="3949700"/>
            <a:ext cx="609600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’image 21">
            <a:extLst>
              <a:ext uri="{FF2B5EF4-FFF2-40B4-BE49-F238E27FC236}">
                <a16:creationId xmlns:a16="http://schemas.microsoft.com/office/drawing/2014/main" id="{94FE51EC-6EEE-4E9B-95E0-8B3BEC6560A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67000" y="0"/>
            <a:ext cx="6858000" cy="6858000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lIns="91440" tIns="4572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002804-57E2-4379-9103-073F4D46F0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7248" y="1124712"/>
            <a:ext cx="5943600" cy="2596896"/>
          </a:xfrm>
        </p:spPr>
        <p:txBody>
          <a:bodyPr rtlCol="0" anchorCtr="1">
            <a:noAutofit/>
          </a:bodyPr>
          <a:lstStyle>
            <a:lvl1pPr algn="ctr">
              <a:defRPr lang="en-GB" sz="5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D109CAD-EBE3-4421-954D-A76C885B27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4448" y="4315968"/>
            <a:ext cx="5029200" cy="886968"/>
          </a:xfrm>
        </p:spPr>
        <p:txBody>
          <a:bodyPr lIns="91440" tIns="45720" anchor="t" anchorCtr="0">
            <a:noAutofit/>
          </a:bodyPr>
          <a:lstStyle>
            <a:lvl1pPr marL="0" indent="0" algn="ctr">
              <a:buNone/>
              <a:defRPr lang="en-GB" sz="1800" b="1" spc="3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Modifier le style des sous-titres du masque</a:t>
            </a:r>
            <a:endParaRPr lang="fr-FR" noProof="0" dirty="0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49085F81-D49A-4915-8EEC-2A1A96AC0B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1140" y="5795479"/>
            <a:ext cx="2915816" cy="258532"/>
          </a:xfrm>
        </p:spPr>
        <p:txBody>
          <a:bodyPr wrap="square" lIns="91440" tIns="45720" anchor="ctr" anchorCtr="1">
            <a:spAutoFit/>
          </a:bodyPr>
          <a:lstStyle>
            <a:lvl1pPr marL="0" indent="0">
              <a:buNone/>
              <a:defRPr lang="en-US" sz="1200" b="0" spc="30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lvl="0"/>
            <a:r>
              <a:rPr lang="fr-FR" noProof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925247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57E9BE77-CE2A-3F24-F598-3C794BFFC876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F5A4253-DE12-B970-0015-B8DE377F0DFA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0F230C0-B54D-7E1D-B892-9D81A82E36C2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89EF459-0E28-60A9-50D0-199DC4F73D5B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7" name="Rectangle 7">
              <a:extLst>
                <a:ext uri="{FF2B5EF4-FFF2-40B4-BE49-F238E27FC236}">
                  <a16:creationId xmlns:a16="http://schemas.microsoft.com/office/drawing/2014/main" id="{711A6D9B-8BFB-876F-D93E-74188F558CAD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0359F6B-ED0A-A0DE-6F28-67D52C62BB1A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9" name="Rectangle 14">
              <a:extLst>
                <a:ext uri="{FF2B5EF4-FFF2-40B4-BE49-F238E27FC236}">
                  <a16:creationId xmlns:a16="http://schemas.microsoft.com/office/drawing/2014/main" id="{9D6B8B56-6A7E-2783-C2D8-665AD8EC9BC5}"/>
                </a:ext>
              </a:extLst>
            </p:cNvPr>
            <p:cNvSpPr/>
            <p:nvPr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 15">
              <a:extLst>
                <a:ext uri="{FF2B5EF4-FFF2-40B4-BE49-F238E27FC236}">
                  <a16:creationId xmlns:a16="http://schemas.microsoft.com/office/drawing/2014/main" id="{A62CFC8F-ECDA-81E9-D11C-24453A089DE1}"/>
                </a:ext>
              </a:extLst>
            </p:cNvPr>
            <p:cNvSpPr/>
            <p:nvPr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D55A1B18-A072-9007-63AC-482E264B8A1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2000">
                <a:srgbClr val="FFFFFF">
                  <a:alpha val="70000"/>
                </a:srgbClr>
              </a:gs>
              <a:gs pos="9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2" name="Forme libre : Forme 26">
            <a:extLst>
              <a:ext uri="{FF2B5EF4-FFF2-40B4-BE49-F238E27FC236}">
                <a16:creationId xmlns:a16="http://schemas.microsoft.com/office/drawing/2014/main" id="{1268EE52-1CA4-D2A5-7C0E-F2A9070D7258}"/>
              </a:ext>
            </a:extLst>
          </p:cNvPr>
          <p:cNvSpPr/>
          <p:nvPr/>
        </p:nvSpPr>
        <p:spPr>
          <a:xfrm>
            <a:off x="5322888" y="998538"/>
            <a:ext cx="6869112" cy="5859462"/>
          </a:xfrm>
          <a:custGeom>
            <a:avLst/>
            <a:gdLst>
              <a:gd name="connsiteX0" fmla="*/ 3874977 w 6868924"/>
              <a:gd name="connsiteY0" fmla="*/ 0 h 5860108"/>
              <a:gd name="connsiteX1" fmla="*/ 6865098 w 6868924"/>
              <a:gd name="connsiteY1" fmla="*/ 1410132 h 5860108"/>
              <a:gd name="connsiteX2" fmla="*/ 6868924 w 6868924"/>
              <a:gd name="connsiteY2" fmla="*/ 1415249 h 5860108"/>
              <a:gd name="connsiteX3" fmla="*/ 6868924 w 6868924"/>
              <a:gd name="connsiteY3" fmla="*/ 5860108 h 5860108"/>
              <a:gd name="connsiteX4" fmla="*/ 551579 w 6868924"/>
              <a:gd name="connsiteY4" fmla="*/ 5860108 h 5860108"/>
              <a:gd name="connsiteX5" fmla="*/ 467689 w 6868924"/>
              <a:gd name="connsiteY5" fmla="*/ 5722022 h 5860108"/>
              <a:gd name="connsiteX6" fmla="*/ 0 w 6868924"/>
              <a:gd name="connsiteY6" fmla="*/ 3874977 h 5860108"/>
              <a:gd name="connsiteX7" fmla="*/ 3874977 w 6868924"/>
              <a:gd name="connsiteY7" fmla="*/ 0 h 586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68924" h="5860108">
                <a:moveTo>
                  <a:pt x="3874977" y="0"/>
                </a:moveTo>
                <a:cubicBezTo>
                  <a:pt x="5078778" y="0"/>
                  <a:pt x="6154370" y="548929"/>
                  <a:pt x="6865098" y="1410132"/>
                </a:cubicBezTo>
                <a:lnTo>
                  <a:pt x="6868924" y="1415249"/>
                </a:lnTo>
                <a:lnTo>
                  <a:pt x="6868924" y="5860108"/>
                </a:lnTo>
                <a:lnTo>
                  <a:pt x="551579" y="5860108"/>
                </a:lnTo>
                <a:lnTo>
                  <a:pt x="467689" y="5722022"/>
                </a:lnTo>
                <a:cubicBezTo>
                  <a:pt x="169423" y="5172963"/>
                  <a:pt x="0" y="4543756"/>
                  <a:pt x="0" y="3874977"/>
                </a:cubicBezTo>
                <a:cubicBezTo>
                  <a:pt x="0" y="1734886"/>
                  <a:pt x="1734886" y="0"/>
                  <a:pt x="38749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9" name="Espace réservé d’image 18">
            <a:extLst>
              <a:ext uri="{FF2B5EF4-FFF2-40B4-BE49-F238E27FC236}">
                <a16:creationId xmlns:a16="http://schemas.microsoft.com/office/drawing/2014/main" id="{4EAA5535-A3DD-490B-B233-9C9B84EECD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76326" y="1251145"/>
            <a:ext cx="6615674" cy="5596389"/>
          </a:xfrm>
          <a:custGeom>
            <a:avLst/>
            <a:gdLst>
              <a:gd name="connsiteX0" fmla="*/ 3621727 w 6615674"/>
              <a:gd name="connsiteY0" fmla="*/ 0 h 5596389"/>
              <a:gd name="connsiteX1" fmla="*/ 6416428 w 6615674"/>
              <a:gd name="connsiteY1" fmla="*/ 1317972 h 5596389"/>
              <a:gd name="connsiteX2" fmla="*/ 6615674 w 6615674"/>
              <a:gd name="connsiteY2" fmla="*/ 1584421 h 5596389"/>
              <a:gd name="connsiteX3" fmla="*/ 6615674 w 6615674"/>
              <a:gd name="connsiteY3" fmla="*/ 5596389 h 5596389"/>
              <a:gd name="connsiteX4" fmla="*/ 587989 w 6615674"/>
              <a:gd name="connsiteY4" fmla="*/ 5596389 h 5596389"/>
              <a:gd name="connsiteX5" fmla="*/ 437123 w 6615674"/>
              <a:gd name="connsiteY5" fmla="*/ 5348058 h 5596389"/>
              <a:gd name="connsiteX6" fmla="*/ 0 w 6615674"/>
              <a:gd name="connsiteY6" fmla="*/ 3621727 h 5596389"/>
              <a:gd name="connsiteX7" fmla="*/ 3621727 w 6615674"/>
              <a:gd name="connsiteY7" fmla="*/ 0 h 5596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15674" h="5596389">
                <a:moveTo>
                  <a:pt x="3621727" y="0"/>
                </a:moveTo>
                <a:cubicBezTo>
                  <a:pt x="4746854" y="0"/>
                  <a:pt x="5752150" y="513054"/>
                  <a:pt x="6416428" y="1317972"/>
                </a:cubicBezTo>
                <a:lnTo>
                  <a:pt x="6615674" y="1584421"/>
                </a:lnTo>
                <a:lnTo>
                  <a:pt x="6615674" y="5596389"/>
                </a:lnTo>
                <a:lnTo>
                  <a:pt x="587989" y="5596389"/>
                </a:lnTo>
                <a:lnTo>
                  <a:pt x="437123" y="5348058"/>
                </a:lnTo>
                <a:cubicBezTo>
                  <a:pt x="158350" y="4834883"/>
                  <a:pt x="0" y="4246798"/>
                  <a:pt x="0" y="3621727"/>
                </a:cubicBezTo>
                <a:cubicBezTo>
                  <a:pt x="0" y="1621502"/>
                  <a:pt x="1621502" y="0"/>
                  <a:pt x="3621727" y="0"/>
                </a:cubicBez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wrap="square" lIns="274320" tIns="640080" anchor="ctr" anchorCtr="1">
            <a:noAutofit/>
          </a:bodyPr>
          <a:lstStyle>
            <a:lvl1pPr>
              <a:defRPr lang="en-US" sz="1600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504419"/>
            <a:ext cx="5144927" cy="1480711"/>
          </a:xfrm>
        </p:spPr>
        <p:txBody>
          <a:bodyPr rtlCol="0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17" name="Espace réservé du texte 3">
            <a:extLst>
              <a:ext uri="{FF2B5EF4-FFF2-40B4-BE49-F238E27FC236}">
                <a16:creationId xmlns:a16="http://schemas.microsoft.com/office/drawing/2014/main" id="{F108634F-AB43-4931-97E0-C7125C9FD3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489548"/>
            <a:ext cx="4131946" cy="33794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noProof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540467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et contenu De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3772656C-4035-DA39-3284-F39816360124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A111D05-4F27-A53F-04E7-35DF15DE59F5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61778AC-0AA7-DF45-E780-0A23CD6F7C4F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E381FDB-1F65-ADBB-2852-9EFDD6466839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7" name="Rectangle 7">
              <a:extLst>
                <a:ext uri="{FF2B5EF4-FFF2-40B4-BE49-F238E27FC236}">
                  <a16:creationId xmlns:a16="http://schemas.microsoft.com/office/drawing/2014/main" id="{5051801E-F118-0318-409B-6B8211C4A280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86E34A9-7F1A-D88D-0064-4686606248F0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9" name="Rectangle 14">
              <a:extLst>
                <a:ext uri="{FF2B5EF4-FFF2-40B4-BE49-F238E27FC236}">
                  <a16:creationId xmlns:a16="http://schemas.microsoft.com/office/drawing/2014/main" id="{D261C633-D6CE-830A-059A-29DAC8126132}"/>
                </a:ext>
              </a:extLst>
            </p:cNvPr>
            <p:cNvSpPr/>
            <p:nvPr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 15">
              <a:extLst>
                <a:ext uri="{FF2B5EF4-FFF2-40B4-BE49-F238E27FC236}">
                  <a16:creationId xmlns:a16="http://schemas.microsoft.com/office/drawing/2014/main" id="{9D84DBC8-431F-7972-9424-BA8199F73CF0}"/>
                </a:ext>
              </a:extLst>
            </p:cNvPr>
            <p:cNvSpPr/>
            <p:nvPr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C6D3262C-575F-DA86-69E5-FC655D5E04F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2000">
                <a:srgbClr val="FFFFFF">
                  <a:alpha val="70000"/>
                </a:srgbClr>
              </a:gs>
              <a:gs pos="9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2" name="Forme libre : Forme 37">
            <a:extLst>
              <a:ext uri="{FF2B5EF4-FFF2-40B4-BE49-F238E27FC236}">
                <a16:creationId xmlns:a16="http://schemas.microsoft.com/office/drawing/2014/main" id="{2A7E1BE5-5445-0E70-6361-A6AEA9684ECA}"/>
              </a:ext>
            </a:extLst>
          </p:cNvPr>
          <p:cNvSpPr/>
          <p:nvPr userDrawn="1"/>
        </p:nvSpPr>
        <p:spPr>
          <a:xfrm>
            <a:off x="0" y="0"/>
            <a:ext cx="4779963" cy="6413500"/>
          </a:xfrm>
          <a:custGeom>
            <a:avLst/>
            <a:gdLst>
              <a:gd name="connsiteX0" fmla="*/ 0 w 4779964"/>
              <a:gd name="connsiteY0" fmla="*/ 0 h 6413064"/>
              <a:gd name="connsiteX1" fmla="*/ 3376101 w 4779964"/>
              <a:gd name="connsiteY1" fmla="*/ 0 h 6413064"/>
              <a:gd name="connsiteX2" fmla="*/ 3478395 w 4779964"/>
              <a:gd name="connsiteY2" fmla="*/ 76494 h 6413064"/>
              <a:gd name="connsiteX3" fmla="*/ 4779964 w 4779964"/>
              <a:gd name="connsiteY3" fmla="*/ 2836412 h 6413064"/>
              <a:gd name="connsiteX4" fmla="*/ 1203312 w 4779964"/>
              <a:gd name="connsiteY4" fmla="*/ 6413064 h 6413064"/>
              <a:gd name="connsiteX5" fmla="*/ 139725 w 4779964"/>
              <a:gd name="connsiteY5" fmla="*/ 6252265 h 6413064"/>
              <a:gd name="connsiteX6" fmla="*/ 0 w 4779964"/>
              <a:gd name="connsiteY6" fmla="*/ 6204987 h 6413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9964" h="6413064">
                <a:moveTo>
                  <a:pt x="0" y="0"/>
                </a:moveTo>
                <a:lnTo>
                  <a:pt x="3376101" y="0"/>
                </a:lnTo>
                <a:lnTo>
                  <a:pt x="3478395" y="76494"/>
                </a:lnTo>
                <a:cubicBezTo>
                  <a:pt x="4273296" y="732504"/>
                  <a:pt x="4779964" y="1725289"/>
                  <a:pt x="4779964" y="2836412"/>
                </a:cubicBezTo>
                <a:cubicBezTo>
                  <a:pt x="4779964" y="4811742"/>
                  <a:pt x="3178642" y="6413064"/>
                  <a:pt x="1203312" y="6413064"/>
                </a:cubicBezTo>
                <a:cubicBezTo>
                  <a:pt x="832938" y="6413064"/>
                  <a:pt x="475712" y="6356768"/>
                  <a:pt x="139725" y="6252265"/>
                </a:cubicBezTo>
                <a:lnTo>
                  <a:pt x="0" y="62049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3" name="Ovale 22">
            <a:extLst>
              <a:ext uri="{FF2B5EF4-FFF2-40B4-BE49-F238E27FC236}">
                <a16:creationId xmlns:a16="http://schemas.microsoft.com/office/drawing/2014/main" id="{99D4F0DD-2644-F1DC-E466-5C08EB436D9D}"/>
              </a:ext>
            </a:extLst>
          </p:cNvPr>
          <p:cNvSpPr/>
          <p:nvPr userDrawn="1"/>
        </p:nvSpPr>
        <p:spPr>
          <a:xfrm>
            <a:off x="11231563" y="6327775"/>
            <a:ext cx="388937" cy="3905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F2F7FF8A-9033-23E3-30C9-368B8199586C}"/>
              </a:ext>
            </a:extLst>
          </p:cNvPr>
          <p:cNvCxnSpPr/>
          <p:nvPr userDrawn="1"/>
        </p:nvCxnSpPr>
        <p:spPr>
          <a:xfrm>
            <a:off x="11107738" y="6294438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88283443-57CC-804D-B132-D315467CBA85}"/>
              </a:ext>
            </a:extLst>
          </p:cNvPr>
          <p:cNvCxnSpPr/>
          <p:nvPr userDrawn="1"/>
        </p:nvCxnSpPr>
        <p:spPr>
          <a:xfrm>
            <a:off x="0" y="6523038"/>
            <a:ext cx="1110932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space réservé d’image 39">
            <a:extLst>
              <a:ext uri="{FF2B5EF4-FFF2-40B4-BE49-F238E27FC236}">
                <a16:creationId xmlns:a16="http://schemas.microsoft.com/office/drawing/2014/main" id="{5588DAC9-9605-47F7-AA27-84E30747CF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2"/>
            <a:ext cx="4546212" cy="6179311"/>
          </a:xfrm>
          <a:custGeom>
            <a:avLst/>
            <a:gdLst>
              <a:gd name="connsiteX0" fmla="*/ 0 w 4546212"/>
              <a:gd name="connsiteY0" fmla="*/ 0 h 6179311"/>
              <a:gd name="connsiteX1" fmla="*/ 2966308 w 4546212"/>
              <a:gd name="connsiteY1" fmla="*/ 0 h 6179311"/>
              <a:gd name="connsiteX2" fmla="*/ 3072360 w 4546212"/>
              <a:gd name="connsiteY2" fmla="*/ 64428 h 6179311"/>
              <a:gd name="connsiteX3" fmla="*/ 4546212 w 4546212"/>
              <a:gd name="connsiteY3" fmla="*/ 2836412 h 6179311"/>
              <a:gd name="connsiteX4" fmla="*/ 1203313 w 4546212"/>
              <a:gd name="connsiteY4" fmla="*/ 6179311 h 6179311"/>
              <a:gd name="connsiteX5" fmla="*/ 53912 w 4546212"/>
              <a:gd name="connsiteY5" fmla="*/ 5976465 h 6179311"/>
              <a:gd name="connsiteX6" fmla="*/ 0 w 4546212"/>
              <a:gd name="connsiteY6" fmla="*/ 5955208 h 6179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46212" h="6179311">
                <a:moveTo>
                  <a:pt x="0" y="0"/>
                </a:moveTo>
                <a:lnTo>
                  <a:pt x="2966308" y="0"/>
                </a:lnTo>
                <a:lnTo>
                  <a:pt x="3072360" y="64428"/>
                </a:lnTo>
                <a:cubicBezTo>
                  <a:pt x="3961577" y="665171"/>
                  <a:pt x="4546212" y="1682517"/>
                  <a:pt x="4546212" y="2836412"/>
                </a:cubicBezTo>
                <a:cubicBezTo>
                  <a:pt x="4546212" y="4682644"/>
                  <a:pt x="3049545" y="6179311"/>
                  <a:pt x="1203313" y="6179311"/>
                </a:cubicBezTo>
                <a:cubicBezTo>
                  <a:pt x="799450" y="6179311"/>
                  <a:pt x="412314" y="6107693"/>
                  <a:pt x="53912" y="5976465"/>
                </a:cubicBezTo>
                <a:lnTo>
                  <a:pt x="0" y="5955208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wrap="square" tIns="1097280" rIns="91440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5796" y="504419"/>
            <a:ext cx="6404696" cy="1480711"/>
          </a:xfrm>
        </p:spPr>
        <p:txBody>
          <a:bodyPr rtlCol="0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28" name="Espace réservé du texte 18">
            <a:extLst>
              <a:ext uri="{FF2B5EF4-FFF2-40B4-BE49-F238E27FC236}">
                <a16:creationId xmlns:a16="http://schemas.microsoft.com/office/drawing/2014/main" id="{80494784-E07F-4E9E-941E-43AEB2F5F20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15796" y="2526124"/>
            <a:ext cx="3017520" cy="3291840"/>
          </a:xfrm>
        </p:spPr>
        <p:txBody>
          <a:bodyPr rIns="0" bIns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Modifiez les styles du texte du masque</a:t>
            </a:r>
          </a:p>
        </p:txBody>
      </p:sp>
      <p:sp>
        <p:nvSpPr>
          <p:cNvPr id="29" name="Espace réservé du texte 18">
            <a:extLst>
              <a:ext uri="{FF2B5EF4-FFF2-40B4-BE49-F238E27FC236}">
                <a16:creationId xmlns:a16="http://schemas.microsoft.com/office/drawing/2014/main" id="{39D8D742-FDDB-4DD7-B481-22264BEA45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02972" y="2526124"/>
            <a:ext cx="3017520" cy="3291840"/>
          </a:xfrm>
        </p:spPr>
        <p:txBody>
          <a:bodyPr rIns="0" bIns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Modifiez les styles du texte du masque</a:t>
            </a:r>
          </a:p>
        </p:txBody>
      </p:sp>
      <p:sp>
        <p:nvSpPr>
          <p:cNvPr id="16" name="Espace réservé du numéro de diapositive 13">
            <a:extLst>
              <a:ext uri="{FF2B5EF4-FFF2-40B4-BE49-F238E27FC236}">
                <a16:creationId xmlns:a16="http://schemas.microsoft.com/office/drawing/2014/main" id="{645CFE3D-543D-754A-0947-1484FECD087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D635B1FB-273B-4CB7-819A-D9782B86ADD0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8593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séparation 1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7FE8E7B-CE97-8B37-50EB-25F5150C4AE2}"/>
              </a:ext>
            </a:extLst>
          </p:cNvPr>
          <p:cNvSpPr/>
          <p:nvPr userDrawn="1"/>
        </p:nvSpPr>
        <p:spPr>
          <a:xfrm>
            <a:off x="9780588" y="5248275"/>
            <a:ext cx="2411412" cy="114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" name="Rectangle 12">
            <a:extLst>
              <a:ext uri="{FF2B5EF4-FFF2-40B4-BE49-F238E27FC236}">
                <a16:creationId xmlns:a16="http://schemas.microsoft.com/office/drawing/2014/main" id="{EB7CB319-8772-E0E3-07E6-0AAB48B64E69}"/>
              </a:ext>
            </a:extLst>
          </p:cNvPr>
          <p:cNvSpPr/>
          <p:nvPr userDrawn="1"/>
        </p:nvSpPr>
        <p:spPr>
          <a:xfrm>
            <a:off x="9780588" y="6804025"/>
            <a:ext cx="1979612" cy="539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" name="Rectangle 13">
            <a:extLst>
              <a:ext uri="{FF2B5EF4-FFF2-40B4-BE49-F238E27FC236}">
                <a16:creationId xmlns:a16="http://schemas.microsoft.com/office/drawing/2014/main" id="{FE0DE377-8DD4-D8DC-6732-B02E4AF08E18}"/>
              </a:ext>
            </a:extLst>
          </p:cNvPr>
          <p:cNvSpPr/>
          <p:nvPr userDrawn="1"/>
        </p:nvSpPr>
        <p:spPr>
          <a:xfrm>
            <a:off x="0" y="6804025"/>
            <a:ext cx="9780588" cy="53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" name="Rectangle 14">
            <a:extLst>
              <a:ext uri="{FF2B5EF4-FFF2-40B4-BE49-F238E27FC236}">
                <a16:creationId xmlns:a16="http://schemas.microsoft.com/office/drawing/2014/main" id="{D7C8E19C-41B4-69B0-9770-962918B3678A}"/>
              </a:ext>
            </a:extLst>
          </p:cNvPr>
          <p:cNvSpPr/>
          <p:nvPr userDrawn="1"/>
        </p:nvSpPr>
        <p:spPr>
          <a:xfrm>
            <a:off x="11760200" y="6804025"/>
            <a:ext cx="431800" cy="539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1" name="Espace réservé d’image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5700" y="2204792"/>
            <a:ext cx="5956300" cy="1944000"/>
          </a:xfrm>
          <a:solidFill>
            <a:schemeClr val="bg1"/>
          </a:solidFill>
        </p:spPr>
        <p:txBody>
          <a:bodyPr lIns="180000" tIns="324000" rIns="252000" bIns="180000" anchor="t"/>
          <a:lstStyle>
            <a:lvl1pPr algn="r">
              <a:defRPr lang="en-ZA" sz="4800" b="1" spc="-300" dirty="0"/>
            </a:lvl1pPr>
          </a:lstStyle>
          <a:p>
            <a:pPr lv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5700" y="41488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noProof="0"/>
              <a:t>Modifier les styles du texte du masque</a:t>
            </a:r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B1D3B62F-728F-053E-4307-B34784D0F8C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Ajouter un pied de page</a:t>
            </a:r>
          </a:p>
        </p:txBody>
      </p:sp>
      <p:sp>
        <p:nvSpPr>
          <p:cNvPr id="9" name="Espace réservé du numéro de diapositive 4">
            <a:extLst>
              <a:ext uri="{FF2B5EF4-FFF2-40B4-BE49-F238E27FC236}">
                <a16:creationId xmlns:a16="http://schemas.microsoft.com/office/drawing/2014/main" id="{D0128A33-9776-ADE7-8ECF-72B11C894F8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997A62AB-1768-493E-95ED-4AA979F95C0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712689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et contenu Deu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187DE1A6-25B7-D635-694D-504EBAB39305}"/>
              </a:ext>
            </a:extLst>
          </p:cNvPr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4" name="Rectangle 20">
              <a:extLst>
                <a:ext uri="{FF2B5EF4-FFF2-40B4-BE49-F238E27FC236}">
                  <a16:creationId xmlns:a16="http://schemas.microsoft.com/office/drawing/2014/main" id="{7522D00A-7387-2F33-DD8E-14463010B6FE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DB03CEF-E1DF-46E0-9BD0-D7E3433AF7C8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24A8F9B-B2BF-D961-2B54-31EC1705E507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7" name="Rectangle 26">
              <a:extLst>
                <a:ext uri="{FF2B5EF4-FFF2-40B4-BE49-F238E27FC236}">
                  <a16:creationId xmlns:a16="http://schemas.microsoft.com/office/drawing/2014/main" id="{FDAEB575-EB9F-C005-F969-447B351D6592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AA9D861-3FC8-D0D4-11D4-5BCCF02B868C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9CDD41A-C8B6-18DF-5CAE-941D4BB58992}"/>
                </a:ext>
              </a:extLst>
            </p:cNvPr>
            <p:cNvSpPr/>
            <p:nvPr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2FF754B-D402-888F-233A-F3819DAA8C23}"/>
                </a:ext>
              </a:extLst>
            </p:cNvPr>
            <p:cNvSpPr/>
            <p:nvPr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5A434-9076-2015-E2D1-69AAB267A0B7}"/>
              </a:ext>
            </a:extLst>
          </p:cNvPr>
          <p:cNvSpPr/>
          <p:nvPr userDrawn="1"/>
        </p:nvSpPr>
        <p:spPr>
          <a:xfrm flipV="1">
            <a:off x="0" y="0"/>
            <a:ext cx="12192000" cy="6539124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2" name="Forme libre : Forme 39">
            <a:extLst>
              <a:ext uri="{FF2B5EF4-FFF2-40B4-BE49-F238E27FC236}">
                <a16:creationId xmlns:a16="http://schemas.microsoft.com/office/drawing/2014/main" id="{DAC40220-07F3-3D31-DCAE-0881575F6521}"/>
              </a:ext>
            </a:extLst>
          </p:cNvPr>
          <p:cNvSpPr/>
          <p:nvPr/>
        </p:nvSpPr>
        <p:spPr>
          <a:xfrm>
            <a:off x="0" y="0"/>
            <a:ext cx="4779963" cy="6413500"/>
          </a:xfrm>
          <a:custGeom>
            <a:avLst/>
            <a:gdLst>
              <a:gd name="connsiteX0" fmla="*/ 0 w 4779963"/>
              <a:gd name="connsiteY0" fmla="*/ 0 h 6413064"/>
              <a:gd name="connsiteX1" fmla="*/ 3376100 w 4779963"/>
              <a:gd name="connsiteY1" fmla="*/ 0 h 6413064"/>
              <a:gd name="connsiteX2" fmla="*/ 3478394 w 4779963"/>
              <a:gd name="connsiteY2" fmla="*/ 76494 h 6413064"/>
              <a:gd name="connsiteX3" fmla="*/ 4779963 w 4779963"/>
              <a:gd name="connsiteY3" fmla="*/ 2836412 h 6413064"/>
              <a:gd name="connsiteX4" fmla="*/ 1203311 w 4779963"/>
              <a:gd name="connsiteY4" fmla="*/ 6413064 h 6413064"/>
              <a:gd name="connsiteX5" fmla="*/ 139724 w 4779963"/>
              <a:gd name="connsiteY5" fmla="*/ 6252265 h 6413064"/>
              <a:gd name="connsiteX6" fmla="*/ 0 w 4779963"/>
              <a:gd name="connsiteY6" fmla="*/ 6201125 h 6413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9963" h="6413064">
                <a:moveTo>
                  <a:pt x="0" y="0"/>
                </a:moveTo>
                <a:lnTo>
                  <a:pt x="3376100" y="0"/>
                </a:lnTo>
                <a:lnTo>
                  <a:pt x="3478394" y="76494"/>
                </a:lnTo>
                <a:cubicBezTo>
                  <a:pt x="4273295" y="732504"/>
                  <a:pt x="4779963" y="1725289"/>
                  <a:pt x="4779963" y="2836412"/>
                </a:cubicBezTo>
                <a:cubicBezTo>
                  <a:pt x="4779963" y="4811742"/>
                  <a:pt x="3178641" y="6413064"/>
                  <a:pt x="1203311" y="6413064"/>
                </a:cubicBezTo>
                <a:cubicBezTo>
                  <a:pt x="832937" y="6413064"/>
                  <a:pt x="475711" y="6356768"/>
                  <a:pt x="139724" y="6252265"/>
                </a:cubicBezTo>
                <a:lnTo>
                  <a:pt x="0" y="62011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3" name="Ovale 22">
            <a:extLst>
              <a:ext uri="{FF2B5EF4-FFF2-40B4-BE49-F238E27FC236}">
                <a16:creationId xmlns:a16="http://schemas.microsoft.com/office/drawing/2014/main" id="{3FB507D8-1E68-F7D0-2D94-8DE21C15121F}"/>
              </a:ext>
            </a:extLst>
          </p:cNvPr>
          <p:cNvSpPr/>
          <p:nvPr userDrawn="1"/>
        </p:nvSpPr>
        <p:spPr>
          <a:xfrm>
            <a:off x="11231563" y="6327775"/>
            <a:ext cx="388937" cy="3905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79405575-E649-CD9C-C8C4-1645C393A020}"/>
              </a:ext>
            </a:extLst>
          </p:cNvPr>
          <p:cNvCxnSpPr/>
          <p:nvPr userDrawn="1"/>
        </p:nvCxnSpPr>
        <p:spPr>
          <a:xfrm>
            <a:off x="11107738" y="6294438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180C6F07-4CB8-4436-C261-ADBC2E981B18}"/>
              </a:ext>
            </a:extLst>
          </p:cNvPr>
          <p:cNvCxnSpPr/>
          <p:nvPr userDrawn="1"/>
        </p:nvCxnSpPr>
        <p:spPr>
          <a:xfrm>
            <a:off x="0" y="6523038"/>
            <a:ext cx="1110932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space réservé d’image 41">
            <a:extLst>
              <a:ext uri="{FF2B5EF4-FFF2-40B4-BE49-F238E27FC236}">
                <a16:creationId xmlns:a16="http://schemas.microsoft.com/office/drawing/2014/main" id="{48E37E15-2CF4-46CD-A97E-2366CDF20E8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2" y="1"/>
            <a:ext cx="4546213" cy="6179312"/>
          </a:xfrm>
          <a:custGeom>
            <a:avLst/>
            <a:gdLst>
              <a:gd name="connsiteX0" fmla="*/ 0 w 4546213"/>
              <a:gd name="connsiteY0" fmla="*/ 0 h 6179312"/>
              <a:gd name="connsiteX1" fmla="*/ 2966307 w 4546213"/>
              <a:gd name="connsiteY1" fmla="*/ 0 h 6179312"/>
              <a:gd name="connsiteX2" fmla="*/ 3072361 w 4546213"/>
              <a:gd name="connsiteY2" fmla="*/ 64429 h 6179312"/>
              <a:gd name="connsiteX3" fmla="*/ 4546213 w 4546213"/>
              <a:gd name="connsiteY3" fmla="*/ 2836413 h 6179312"/>
              <a:gd name="connsiteX4" fmla="*/ 1203314 w 4546213"/>
              <a:gd name="connsiteY4" fmla="*/ 6179312 h 6179312"/>
              <a:gd name="connsiteX5" fmla="*/ 209238 w 4546213"/>
              <a:gd name="connsiteY5" fmla="*/ 6029022 h 6179312"/>
              <a:gd name="connsiteX6" fmla="*/ 0 w 4546213"/>
              <a:gd name="connsiteY6" fmla="*/ 5952440 h 6179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46213" h="6179312">
                <a:moveTo>
                  <a:pt x="0" y="0"/>
                </a:moveTo>
                <a:lnTo>
                  <a:pt x="2966307" y="0"/>
                </a:lnTo>
                <a:lnTo>
                  <a:pt x="3072361" y="64429"/>
                </a:lnTo>
                <a:cubicBezTo>
                  <a:pt x="3961578" y="665172"/>
                  <a:pt x="4546213" y="1682518"/>
                  <a:pt x="4546213" y="2836413"/>
                </a:cubicBezTo>
                <a:cubicBezTo>
                  <a:pt x="4546213" y="4682645"/>
                  <a:pt x="3049546" y="6179312"/>
                  <a:pt x="1203314" y="6179312"/>
                </a:cubicBezTo>
                <a:cubicBezTo>
                  <a:pt x="857146" y="6179312"/>
                  <a:pt x="523266" y="6126695"/>
                  <a:pt x="209238" y="6029022"/>
                </a:cubicBezTo>
                <a:lnTo>
                  <a:pt x="0" y="5952440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wrap="square" tIns="1097280" rIns="91440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5796" y="504419"/>
            <a:ext cx="6404696" cy="1480711"/>
          </a:xfrm>
        </p:spPr>
        <p:txBody>
          <a:bodyPr rtlCol="0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28" name="Espace réservé du texte 18">
            <a:extLst>
              <a:ext uri="{FF2B5EF4-FFF2-40B4-BE49-F238E27FC236}">
                <a16:creationId xmlns:a16="http://schemas.microsoft.com/office/drawing/2014/main" id="{80494784-E07F-4E9E-941E-43AEB2F5F20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15796" y="2526124"/>
            <a:ext cx="3017520" cy="3291840"/>
          </a:xfrm>
        </p:spPr>
        <p:txBody>
          <a:bodyPr rIns="0" bIns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Modifiez les styles du texte du masque</a:t>
            </a:r>
          </a:p>
        </p:txBody>
      </p:sp>
      <p:sp>
        <p:nvSpPr>
          <p:cNvPr id="29" name="Espace réservé du texte 18">
            <a:extLst>
              <a:ext uri="{FF2B5EF4-FFF2-40B4-BE49-F238E27FC236}">
                <a16:creationId xmlns:a16="http://schemas.microsoft.com/office/drawing/2014/main" id="{39D8D742-FDDB-4DD7-B481-22264BEA45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02972" y="2526124"/>
            <a:ext cx="3017520" cy="3291840"/>
          </a:xfrm>
        </p:spPr>
        <p:txBody>
          <a:bodyPr rIns="0" bIns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Modifiez les styles du texte du masque</a:t>
            </a:r>
          </a:p>
        </p:txBody>
      </p:sp>
      <p:sp>
        <p:nvSpPr>
          <p:cNvPr id="16" name="Espace réservé du numéro de diapositive 13">
            <a:extLst>
              <a:ext uri="{FF2B5EF4-FFF2-40B4-BE49-F238E27FC236}">
                <a16:creationId xmlns:a16="http://schemas.microsoft.com/office/drawing/2014/main" id="{1E0E19AC-AB0D-9257-9E61-BFEFF49DC9E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C923217D-C566-4C27-B648-B34F4E616380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01165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06AC03FB-55F8-866E-490B-4C2D4E714236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0A18F09-246F-F0F8-21BB-EDC89C0E8047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BA046F1-E2C9-8FC0-A61D-CD91BEB3CF5B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11D5411-42C2-58E0-FA2D-5E0F7228F882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7" name="Rectangle 7">
              <a:extLst>
                <a:ext uri="{FF2B5EF4-FFF2-40B4-BE49-F238E27FC236}">
                  <a16:creationId xmlns:a16="http://schemas.microsoft.com/office/drawing/2014/main" id="{F5D98ACF-1207-06F4-7380-AE747C0BB40D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DCC73FC-23E8-B82F-971F-0055BD76924E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9" name="Rectangle 14">
              <a:extLst>
                <a:ext uri="{FF2B5EF4-FFF2-40B4-BE49-F238E27FC236}">
                  <a16:creationId xmlns:a16="http://schemas.microsoft.com/office/drawing/2014/main" id="{39DD6E46-B25E-17BF-DB76-EC60759ADB10}"/>
                </a:ext>
              </a:extLst>
            </p:cNvPr>
            <p:cNvSpPr/>
            <p:nvPr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 15">
              <a:extLst>
                <a:ext uri="{FF2B5EF4-FFF2-40B4-BE49-F238E27FC236}">
                  <a16:creationId xmlns:a16="http://schemas.microsoft.com/office/drawing/2014/main" id="{209CC5BB-D0E7-0731-D05D-00EA1221CF3A}"/>
                </a:ext>
              </a:extLst>
            </p:cNvPr>
            <p:cNvSpPr/>
            <p:nvPr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C497E9C6-3084-43E7-4814-EE286C990F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2000">
                <a:srgbClr val="FFFFFF">
                  <a:alpha val="70000"/>
                </a:srgbClr>
              </a:gs>
              <a:gs pos="9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2" name="Forme libre : Forme 37">
            <a:extLst>
              <a:ext uri="{FF2B5EF4-FFF2-40B4-BE49-F238E27FC236}">
                <a16:creationId xmlns:a16="http://schemas.microsoft.com/office/drawing/2014/main" id="{092D93DD-58D7-97DB-7A72-2F6215AC2CAE}"/>
              </a:ext>
            </a:extLst>
          </p:cNvPr>
          <p:cNvSpPr/>
          <p:nvPr userDrawn="1"/>
        </p:nvSpPr>
        <p:spPr>
          <a:xfrm>
            <a:off x="0" y="0"/>
            <a:ext cx="4779963" cy="6413500"/>
          </a:xfrm>
          <a:custGeom>
            <a:avLst/>
            <a:gdLst>
              <a:gd name="connsiteX0" fmla="*/ 0 w 4779964"/>
              <a:gd name="connsiteY0" fmla="*/ 0 h 6413064"/>
              <a:gd name="connsiteX1" fmla="*/ 3376101 w 4779964"/>
              <a:gd name="connsiteY1" fmla="*/ 0 h 6413064"/>
              <a:gd name="connsiteX2" fmla="*/ 3478395 w 4779964"/>
              <a:gd name="connsiteY2" fmla="*/ 76494 h 6413064"/>
              <a:gd name="connsiteX3" fmla="*/ 4779964 w 4779964"/>
              <a:gd name="connsiteY3" fmla="*/ 2836412 h 6413064"/>
              <a:gd name="connsiteX4" fmla="*/ 1203312 w 4779964"/>
              <a:gd name="connsiteY4" fmla="*/ 6413064 h 6413064"/>
              <a:gd name="connsiteX5" fmla="*/ 139725 w 4779964"/>
              <a:gd name="connsiteY5" fmla="*/ 6252265 h 6413064"/>
              <a:gd name="connsiteX6" fmla="*/ 0 w 4779964"/>
              <a:gd name="connsiteY6" fmla="*/ 6204987 h 6413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9964" h="6413064">
                <a:moveTo>
                  <a:pt x="0" y="0"/>
                </a:moveTo>
                <a:lnTo>
                  <a:pt x="3376101" y="0"/>
                </a:lnTo>
                <a:lnTo>
                  <a:pt x="3478395" y="76494"/>
                </a:lnTo>
                <a:cubicBezTo>
                  <a:pt x="4273296" y="732504"/>
                  <a:pt x="4779964" y="1725289"/>
                  <a:pt x="4779964" y="2836412"/>
                </a:cubicBezTo>
                <a:cubicBezTo>
                  <a:pt x="4779964" y="4811742"/>
                  <a:pt x="3178642" y="6413064"/>
                  <a:pt x="1203312" y="6413064"/>
                </a:cubicBezTo>
                <a:cubicBezTo>
                  <a:pt x="832938" y="6413064"/>
                  <a:pt x="475712" y="6356768"/>
                  <a:pt x="139725" y="6252265"/>
                </a:cubicBezTo>
                <a:lnTo>
                  <a:pt x="0" y="62049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3" name="Ovale 22">
            <a:extLst>
              <a:ext uri="{FF2B5EF4-FFF2-40B4-BE49-F238E27FC236}">
                <a16:creationId xmlns:a16="http://schemas.microsoft.com/office/drawing/2014/main" id="{E30A89F0-385D-08DA-89E3-B580A58166B6}"/>
              </a:ext>
            </a:extLst>
          </p:cNvPr>
          <p:cNvSpPr/>
          <p:nvPr userDrawn="1"/>
        </p:nvSpPr>
        <p:spPr>
          <a:xfrm>
            <a:off x="11231563" y="6327775"/>
            <a:ext cx="388937" cy="3905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3ABAED24-566D-AA4E-0E5B-FBA219FB8508}"/>
              </a:ext>
            </a:extLst>
          </p:cNvPr>
          <p:cNvCxnSpPr/>
          <p:nvPr userDrawn="1"/>
        </p:nvCxnSpPr>
        <p:spPr>
          <a:xfrm>
            <a:off x="11107738" y="6294438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E23A62D6-9268-7F24-0296-FC8DE248DCC4}"/>
              </a:ext>
            </a:extLst>
          </p:cNvPr>
          <p:cNvCxnSpPr/>
          <p:nvPr userDrawn="1"/>
        </p:nvCxnSpPr>
        <p:spPr>
          <a:xfrm>
            <a:off x="0" y="6523038"/>
            <a:ext cx="1110932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space réservé d’image 39">
            <a:extLst>
              <a:ext uri="{FF2B5EF4-FFF2-40B4-BE49-F238E27FC236}">
                <a16:creationId xmlns:a16="http://schemas.microsoft.com/office/drawing/2014/main" id="{5588DAC9-9605-47F7-AA27-84E30747CF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2"/>
            <a:ext cx="4546212" cy="6179311"/>
          </a:xfrm>
          <a:custGeom>
            <a:avLst/>
            <a:gdLst>
              <a:gd name="connsiteX0" fmla="*/ 0 w 4546212"/>
              <a:gd name="connsiteY0" fmla="*/ 0 h 6179311"/>
              <a:gd name="connsiteX1" fmla="*/ 2966308 w 4546212"/>
              <a:gd name="connsiteY1" fmla="*/ 0 h 6179311"/>
              <a:gd name="connsiteX2" fmla="*/ 3072360 w 4546212"/>
              <a:gd name="connsiteY2" fmla="*/ 64428 h 6179311"/>
              <a:gd name="connsiteX3" fmla="*/ 4546212 w 4546212"/>
              <a:gd name="connsiteY3" fmla="*/ 2836412 h 6179311"/>
              <a:gd name="connsiteX4" fmla="*/ 1203313 w 4546212"/>
              <a:gd name="connsiteY4" fmla="*/ 6179311 h 6179311"/>
              <a:gd name="connsiteX5" fmla="*/ 53912 w 4546212"/>
              <a:gd name="connsiteY5" fmla="*/ 5976465 h 6179311"/>
              <a:gd name="connsiteX6" fmla="*/ 0 w 4546212"/>
              <a:gd name="connsiteY6" fmla="*/ 5955208 h 6179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46212" h="6179311">
                <a:moveTo>
                  <a:pt x="0" y="0"/>
                </a:moveTo>
                <a:lnTo>
                  <a:pt x="2966308" y="0"/>
                </a:lnTo>
                <a:lnTo>
                  <a:pt x="3072360" y="64428"/>
                </a:lnTo>
                <a:cubicBezTo>
                  <a:pt x="3961577" y="665171"/>
                  <a:pt x="4546212" y="1682517"/>
                  <a:pt x="4546212" y="2836412"/>
                </a:cubicBezTo>
                <a:cubicBezTo>
                  <a:pt x="4546212" y="4682644"/>
                  <a:pt x="3049545" y="6179311"/>
                  <a:pt x="1203313" y="6179311"/>
                </a:cubicBezTo>
                <a:cubicBezTo>
                  <a:pt x="799450" y="6179311"/>
                  <a:pt x="412314" y="6107693"/>
                  <a:pt x="53912" y="5976465"/>
                </a:cubicBezTo>
                <a:lnTo>
                  <a:pt x="0" y="5955208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wrap="square" tIns="1097280" rIns="91440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5796" y="504419"/>
            <a:ext cx="6404696" cy="1480711"/>
          </a:xfrm>
        </p:spPr>
        <p:txBody>
          <a:bodyPr rtlCol="0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16" name="Espace réservé du numéro de diapositive 13">
            <a:extLst>
              <a:ext uri="{FF2B5EF4-FFF2-40B4-BE49-F238E27FC236}">
                <a16:creationId xmlns:a16="http://schemas.microsoft.com/office/drawing/2014/main" id="{4AF8EE4F-740A-3D6D-E70F-48AD37770EF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07DD02A3-A75E-4598-8381-22454071BD0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859367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32D26EFA-B34F-2288-AA0D-1BCACA14CA85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44F313E-001B-CB05-EFE6-25B0E71C19EF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63400CF-AD96-D03C-7E96-3577E77C0270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4C5100A-8D6D-66B2-A04B-EAF782AA751A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7" name="Rectangle 7">
              <a:extLst>
                <a:ext uri="{FF2B5EF4-FFF2-40B4-BE49-F238E27FC236}">
                  <a16:creationId xmlns:a16="http://schemas.microsoft.com/office/drawing/2014/main" id="{AF6184C2-A2A4-EF86-516C-83151BFEF5B8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E9AE1CE-8D12-0A86-7162-C306180CB787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9" name="Rectangle 14">
              <a:extLst>
                <a:ext uri="{FF2B5EF4-FFF2-40B4-BE49-F238E27FC236}">
                  <a16:creationId xmlns:a16="http://schemas.microsoft.com/office/drawing/2014/main" id="{4DCEE5D1-1653-934D-4A4B-BAF17705D321}"/>
                </a:ext>
              </a:extLst>
            </p:cNvPr>
            <p:cNvSpPr/>
            <p:nvPr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 15">
              <a:extLst>
                <a:ext uri="{FF2B5EF4-FFF2-40B4-BE49-F238E27FC236}">
                  <a16:creationId xmlns:a16="http://schemas.microsoft.com/office/drawing/2014/main" id="{450F1907-0E04-A330-B895-419F578407DB}"/>
                </a:ext>
              </a:extLst>
            </p:cNvPr>
            <p:cNvSpPr/>
            <p:nvPr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7580D87-9B8C-CE05-DE5C-65F1E3BE183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1500">
                <a:srgbClr val="FFFFFF">
                  <a:alpha val="70000"/>
                </a:srgbClr>
              </a:gs>
              <a:gs pos="83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2" name="Ovale 20">
            <a:extLst>
              <a:ext uri="{FF2B5EF4-FFF2-40B4-BE49-F238E27FC236}">
                <a16:creationId xmlns:a16="http://schemas.microsoft.com/office/drawing/2014/main" id="{8B64BF3D-E8FE-C703-B9F7-49985562FEB6}"/>
              </a:ext>
            </a:extLst>
          </p:cNvPr>
          <p:cNvSpPr/>
          <p:nvPr/>
        </p:nvSpPr>
        <p:spPr>
          <a:xfrm>
            <a:off x="6494463" y="106363"/>
            <a:ext cx="5640387" cy="56419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3" name="Ovale 22">
            <a:extLst>
              <a:ext uri="{FF2B5EF4-FFF2-40B4-BE49-F238E27FC236}">
                <a16:creationId xmlns:a16="http://schemas.microsoft.com/office/drawing/2014/main" id="{109E1DB8-B6F0-486B-4D12-C42E7040534E}"/>
              </a:ext>
            </a:extLst>
          </p:cNvPr>
          <p:cNvSpPr/>
          <p:nvPr userDrawn="1"/>
        </p:nvSpPr>
        <p:spPr>
          <a:xfrm>
            <a:off x="11231563" y="6327775"/>
            <a:ext cx="388937" cy="3905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50530D90-C310-4A23-0680-FAB064EB68E4}"/>
              </a:ext>
            </a:extLst>
          </p:cNvPr>
          <p:cNvCxnSpPr/>
          <p:nvPr userDrawn="1"/>
        </p:nvCxnSpPr>
        <p:spPr>
          <a:xfrm>
            <a:off x="11107738" y="6294438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776457A1-601A-6D38-796E-29F09FFA2F37}"/>
              </a:ext>
            </a:extLst>
          </p:cNvPr>
          <p:cNvCxnSpPr/>
          <p:nvPr userDrawn="1"/>
        </p:nvCxnSpPr>
        <p:spPr>
          <a:xfrm>
            <a:off x="0" y="6523038"/>
            <a:ext cx="1110932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’image 21">
            <a:extLst>
              <a:ext uri="{FF2B5EF4-FFF2-40B4-BE49-F238E27FC236}">
                <a16:creationId xmlns:a16="http://schemas.microsoft.com/office/drawing/2014/main" id="{394F1CF1-D3A9-4DFB-9554-856AA539DB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06226" y="318876"/>
            <a:ext cx="5221224" cy="5221224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lIns="91440" tIns="4572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504419"/>
            <a:ext cx="5910095" cy="1480711"/>
          </a:xfrm>
        </p:spPr>
        <p:txBody>
          <a:bodyPr rtlCol="0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19F3BCA0-0088-459C-B430-8B531ECC56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0080" y="2526124"/>
            <a:ext cx="2651760" cy="3653188"/>
          </a:xfrm>
        </p:spPr>
        <p:txBody>
          <a:bodyPr rIns="0" bIns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Modifiez les styles du texte du masque</a:t>
            </a:r>
          </a:p>
        </p:txBody>
      </p:sp>
      <p:sp>
        <p:nvSpPr>
          <p:cNvPr id="26" name="Espace réservé du texte 18">
            <a:extLst>
              <a:ext uri="{FF2B5EF4-FFF2-40B4-BE49-F238E27FC236}">
                <a16:creationId xmlns:a16="http://schemas.microsoft.com/office/drawing/2014/main" id="{E0C5EDE2-FB09-4A30-A72F-4B587D8747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27393" y="2526124"/>
            <a:ext cx="2651760" cy="3653188"/>
          </a:xfrm>
        </p:spPr>
        <p:txBody>
          <a:bodyPr rIns="0" bIns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Modifiez les styles du texte du masque</a:t>
            </a:r>
          </a:p>
        </p:txBody>
      </p:sp>
      <p:sp>
        <p:nvSpPr>
          <p:cNvPr id="16" name="Espace réservé du numéro de diapositive 13">
            <a:extLst>
              <a:ext uri="{FF2B5EF4-FFF2-40B4-BE49-F238E27FC236}">
                <a16:creationId xmlns:a16="http://schemas.microsoft.com/office/drawing/2014/main" id="{9CB075B0-8367-C230-74C5-A9C0DFB270A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59C01D47-3A68-4562-9635-5A898D3100A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823323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CE325BB0-D2A0-0BFA-5E99-6C0B93E12EB6}"/>
              </a:ext>
            </a:extLst>
          </p:cNvPr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0E7B2EB-B100-2D23-C391-CE804B444E1E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65FB09E-47C3-439A-FA10-0EDA5A03335B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A5A700C-3A68-30EB-3AE4-D603AA8E8E47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7" name="Rectangle 7">
              <a:extLst>
                <a:ext uri="{FF2B5EF4-FFF2-40B4-BE49-F238E27FC236}">
                  <a16:creationId xmlns:a16="http://schemas.microsoft.com/office/drawing/2014/main" id="{0C411C2B-09F1-EC55-90E0-FCA1725C938D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89E8E73-8339-CF80-6DCF-75D3605386D2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9" name="Rectangle 14">
              <a:extLst>
                <a:ext uri="{FF2B5EF4-FFF2-40B4-BE49-F238E27FC236}">
                  <a16:creationId xmlns:a16="http://schemas.microsoft.com/office/drawing/2014/main" id="{E89F27E2-F87E-9F52-D5EB-48E08109E6C9}"/>
                </a:ext>
              </a:extLst>
            </p:cNvPr>
            <p:cNvSpPr/>
            <p:nvPr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 15">
              <a:extLst>
                <a:ext uri="{FF2B5EF4-FFF2-40B4-BE49-F238E27FC236}">
                  <a16:creationId xmlns:a16="http://schemas.microsoft.com/office/drawing/2014/main" id="{7AE6473B-3B27-9600-9BC7-801B7E707F0F}"/>
                </a:ext>
              </a:extLst>
            </p:cNvPr>
            <p:cNvSpPr/>
            <p:nvPr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EC610003-E9B9-8082-F152-827EFB960242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2" name="Ovale 20">
            <a:extLst>
              <a:ext uri="{FF2B5EF4-FFF2-40B4-BE49-F238E27FC236}">
                <a16:creationId xmlns:a16="http://schemas.microsoft.com/office/drawing/2014/main" id="{EC87F39D-6FF3-1255-D8D1-9DF942572377}"/>
              </a:ext>
            </a:extLst>
          </p:cNvPr>
          <p:cNvSpPr/>
          <p:nvPr/>
        </p:nvSpPr>
        <p:spPr>
          <a:xfrm>
            <a:off x="6494463" y="106363"/>
            <a:ext cx="5640387" cy="56419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3" name="Ovale 22">
            <a:extLst>
              <a:ext uri="{FF2B5EF4-FFF2-40B4-BE49-F238E27FC236}">
                <a16:creationId xmlns:a16="http://schemas.microsoft.com/office/drawing/2014/main" id="{C4B1289D-8876-F33C-B5DD-78ECDD10E76A}"/>
              </a:ext>
            </a:extLst>
          </p:cNvPr>
          <p:cNvSpPr/>
          <p:nvPr userDrawn="1"/>
        </p:nvSpPr>
        <p:spPr>
          <a:xfrm>
            <a:off x="11231563" y="6327775"/>
            <a:ext cx="388937" cy="3905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60F1684D-1C67-F617-4713-A1376EDF859F}"/>
              </a:ext>
            </a:extLst>
          </p:cNvPr>
          <p:cNvCxnSpPr/>
          <p:nvPr userDrawn="1"/>
        </p:nvCxnSpPr>
        <p:spPr>
          <a:xfrm>
            <a:off x="11107738" y="6294438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82A8E28B-28CC-6A12-BE14-2630F4ED9845}"/>
              </a:ext>
            </a:extLst>
          </p:cNvPr>
          <p:cNvCxnSpPr/>
          <p:nvPr userDrawn="1"/>
        </p:nvCxnSpPr>
        <p:spPr>
          <a:xfrm>
            <a:off x="0" y="6523038"/>
            <a:ext cx="1110932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’image 21">
            <a:extLst>
              <a:ext uri="{FF2B5EF4-FFF2-40B4-BE49-F238E27FC236}">
                <a16:creationId xmlns:a16="http://schemas.microsoft.com/office/drawing/2014/main" id="{394F1CF1-D3A9-4DFB-9554-856AA539DB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06226" y="318876"/>
            <a:ext cx="5221224" cy="5221224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lIns="91440" tIns="4572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504419"/>
            <a:ext cx="5910095" cy="1480711"/>
          </a:xfrm>
        </p:spPr>
        <p:txBody>
          <a:bodyPr rtlCol="0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19F3BCA0-0088-459C-B430-8B531ECC56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0080" y="2526124"/>
            <a:ext cx="2651760" cy="3653188"/>
          </a:xfrm>
        </p:spPr>
        <p:txBody>
          <a:bodyPr rIns="0" bIns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Modifiez les styles du texte du masque</a:t>
            </a:r>
          </a:p>
        </p:txBody>
      </p:sp>
      <p:sp>
        <p:nvSpPr>
          <p:cNvPr id="26" name="Espace réservé du texte 18">
            <a:extLst>
              <a:ext uri="{FF2B5EF4-FFF2-40B4-BE49-F238E27FC236}">
                <a16:creationId xmlns:a16="http://schemas.microsoft.com/office/drawing/2014/main" id="{E0C5EDE2-FB09-4A30-A72F-4B587D8747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27393" y="2526124"/>
            <a:ext cx="2651760" cy="3653188"/>
          </a:xfrm>
        </p:spPr>
        <p:txBody>
          <a:bodyPr rIns="0" bIns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Modifiez les styles du texte du masque</a:t>
            </a:r>
          </a:p>
        </p:txBody>
      </p:sp>
      <p:sp>
        <p:nvSpPr>
          <p:cNvPr id="16" name="Espace réservé du numéro de diapositive 13">
            <a:extLst>
              <a:ext uri="{FF2B5EF4-FFF2-40B4-BE49-F238E27FC236}">
                <a16:creationId xmlns:a16="http://schemas.microsoft.com/office/drawing/2014/main" id="{7CADAEA2-E798-BA8D-7A93-2A906AF2290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16F181F3-6392-4BF4-AA38-84707FF616A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910148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-tête de section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ABC03E6-C51C-CEB0-C92B-9C2A3C0EA52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A55A6A85-C99B-400C-E9B8-653DD9A95853}"/>
              </a:ext>
            </a:extLst>
          </p:cNvPr>
          <p:cNvGrpSpPr/>
          <p:nvPr userDrawn="1"/>
        </p:nvGrpSpPr>
        <p:grpSpPr>
          <a:xfrm>
            <a:off x="0" y="0"/>
            <a:ext cx="12192000" cy="3255962"/>
            <a:chOff x="0" y="1770061"/>
            <a:chExt cx="12192000" cy="3255962"/>
          </a:xfrm>
          <a:solidFill>
            <a:schemeClr val="bg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C9D49BC-96B1-CF36-6315-94084BF04D96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E944B59-7279-ACD8-0BC5-8DECA63FDC4A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CD8F89A-F137-02C1-6078-42C9D0125EB1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06B3053-515C-53E5-0DDC-2BB9AB7EA818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 12">
              <a:extLst>
                <a:ext uri="{FF2B5EF4-FFF2-40B4-BE49-F238E27FC236}">
                  <a16:creationId xmlns:a16="http://schemas.microsoft.com/office/drawing/2014/main" id="{0D20628E-559C-338F-1F50-224879B28981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</p:grpSp>
      <p:sp>
        <p:nvSpPr>
          <p:cNvPr id="11" name="Triangle droit 18">
            <a:extLst>
              <a:ext uri="{FF2B5EF4-FFF2-40B4-BE49-F238E27FC236}">
                <a16:creationId xmlns:a16="http://schemas.microsoft.com/office/drawing/2014/main" id="{03B1F891-21FC-066D-B2A3-94747199CB2D}"/>
              </a:ext>
            </a:extLst>
          </p:cNvPr>
          <p:cNvSpPr/>
          <p:nvPr userDrawn="1"/>
        </p:nvSpPr>
        <p:spPr>
          <a:xfrm rot="18900000" flipH="1">
            <a:off x="435769" y="4610894"/>
            <a:ext cx="219075" cy="217487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2" name="Ovale 16">
            <a:extLst>
              <a:ext uri="{FF2B5EF4-FFF2-40B4-BE49-F238E27FC236}">
                <a16:creationId xmlns:a16="http://schemas.microsoft.com/office/drawing/2014/main" id="{C3549941-6DAB-DC5F-66D2-FAB6D21308F8}"/>
              </a:ext>
            </a:extLst>
          </p:cNvPr>
          <p:cNvSpPr/>
          <p:nvPr/>
        </p:nvSpPr>
        <p:spPr>
          <a:xfrm>
            <a:off x="6511925" y="131763"/>
            <a:ext cx="5416550" cy="54165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BE30369-1DF2-4ABA-B24A-6BFD5F61E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3387725"/>
            <a:ext cx="5680075" cy="1700866"/>
          </a:xfrm>
        </p:spPr>
        <p:txBody>
          <a:bodyPr rtlCol="0">
            <a:noAutofit/>
          </a:bodyPr>
          <a:lstStyle>
            <a:lvl1pPr>
              <a:defRPr lang="en-GB" sz="4600" b="1" spc="-15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FD4FDF2-DE4E-4F8D-98CE-1DD90825B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5164364"/>
            <a:ext cx="5680075" cy="1078588"/>
          </a:xfrm>
        </p:spPr>
        <p:txBody>
          <a:bodyPr lIns="91440" tIns="45720">
            <a:noAutofit/>
          </a:bodyPr>
          <a:lstStyle>
            <a:lvl1pPr marL="0" indent="0">
              <a:buNone/>
              <a:defRPr lang="en-US" sz="1600" spc="300" dirty="0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Modifier les styles du texte du masque</a:t>
            </a:r>
          </a:p>
        </p:txBody>
      </p:sp>
      <p:sp>
        <p:nvSpPr>
          <p:cNvPr id="20" name="Espace réservé d’image 21">
            <a:extLst>
              <a:ext uri="{FF2B5EF4-FFF2-40B4-BE49-F238E27FC236}">
                <a16:creationId xmlns:a16="http://schemas.microsoft.com/office/drawing/2014/main" id="{FF97C0E2-E15D-4EB9-9FF8-CB859892B95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15973" y="335810"/>
            <a:ext cx="5010912" cy="5010912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lIns="91440" tIns="4572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71658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728F0AD-EE1E-B8B0-3336-8E5D7FA5213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ABE9C7A7-FEB8-7E99-CD3C-9C38D2536CE6}"/>
              </a:ext>
            </a:extLst>
          </p:cNvPr>
          <p:cNvGrpSpPr/>
          <p:nvPr userDrawn="1"/>
        </p:nvGrpSpPr>
        <p:grpSpPr>
          <a:xfrm>
            <a:off x="0" y="0"/>
            <a:ext cx="12192000" cy="3255962"/>
            <a:chOff x="0" y="1770061"/>
            <a:chExt cx="12192000" cy="3255962"/>
          </a:xfrm>
          <a:solidFill>
            <a:schemeClr val="bg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DC23C68-0D77-9DDC-79F7-4658766FCA9B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BC49A80-2044-D54F-F098-750A49B14B12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0E4CC5F-2908-21FA-EB07-8AE5D92F7D00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A6D93EE-4208-54A6-C1E6-D8EB6AB83652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 12">
              <a:extLst>
                <a:ext uri="{FF2B5EF4-FFF2-40B4-BE49-F238E27FC236}">
                  <a16:creationId xmlns:a16="http://schemas.microsoft.com/office/drawing/2014/main" id="{95473069-0090-3D97-51C7-0C6F2B4C8653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</p:grpSp>
      <p:sp>
        <p:nvSpPr>
          <p:cNvPr id="11" name="Triangle droit 18">
            <a:extLst>
              <a:ext uri="{FF2B5EF4-FFF2-40B4-BE49-F238E27FC236}">
                <a16:creationId xmlns:a16="http://schemas.microsoft.com/office/drawing/2014/main" id="{A08272CF-0533-41C8-7B8D-EC51CE619041}"/>
              </a:ext>
            </a:extLst>
          </p:cNvPr>
          <p:cNvSpPr/>
          <p:nvPr userDrawn="1"/>
        </p:nvSpPr>
        <p:spPr>
          <a:xfrm rot="18900000" flipH="1">
            <a:off x="435769" y="4610894"/>
            <a:ext cx="219075" cy="217487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BE30369-1DF2-4ABA-B24A-6BFD5F61E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3387725"/>
            <a:ext cx="5680075" cy="1700866"/>
          </a:xfrm>
        </p:spPr>
        <p:txBody>
          <a:bodyPr rtlCol="0">
            <a:noAutofit/>
          </a:bodyPr>
          <a:lstStyle>
            <a:lvl1pPr>
              <a:defRPr lang="en-GB" sz="4600" b="1" spc="-15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FD4FDF2-DE4E-4F8D-98CE-1DD90825B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5164364"/>
            <a:ext cx="5680075" cy="1078588"/>
          </a:xfrm>
        </p:spPr>
        <p:txBody>
          <a:bodyPr lIns="91440" tIns="45720">
            <a:noAutofit/>
          </a:bodyPr>
          <a:lstStyle>
            <a:lvl1pPr marL="0" indent="0">
              <a:buNone/>
              <a:defRPr lang="en-US" sz="1600" spc="300" dirty="0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984027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-tête de section avec image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4CAB19-EA2B-54D4-DACA-808B1BD414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F3659F3-42D3-F2D9-0CA8-17EABEFE175C}"/>
              </a:ext>
            </a:extLst>
          </p:cNvPr>
          <p:cNvGrpSpPr/>
          <p:nvPr userDrawn="1"/>
        </p:nvGrpSpPr>
        <p:grpSpPr>
          <a:xfrm>
            <a:off x="0" y="0"/>
            <a:ext cx="12192000" cy="3255962"/>
            <a:chOff x="0" y="1770061"/>
            <a:chExt cx="12192000" cy="3255962"/>
          </a:xfrm>
          <a:solidFill>
            <a:schemeClr val="accent3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B05A08D-0FCA-717C-3B32-F6FEFE3F4265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E0A5AD6-D1F1-D47E-E490-00659F8BE84D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8B58E5E-56F0-0F5E-5C66-C27DA30B4A5E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D15E34A-AF6D-1952-5E37-4B187D259EDE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 12">
              <a:extLst>
                <a:ext uri="{FF2B5EF4-FFF2-40B4-BE49-F238E27FC236}">
                  <a16:creationId xmlns:a16="http://schemas.microsoft.com/office/drawing/2014/main" id="{E38DED46-4FE6-8C41-678E-FE226759ADB7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</p:grpSp>
      <p:sp>
        <p:nvSpPr>
          <p:cNvPr id="11" name="Triangle droit 18">
            <a:extLst>
              <a:ext uri="{FF2B5EF4-FFF2-40B4-BE49-F238E27FC236}">
                <a16:creationId xmlns:a16="http://schemas.microsoft.com/office/drawing/2014/main" id="{AF485384-9257-FA8F-17CD-376186460F59}"/>
              </a:ext>
            </a:extLst>
          </p:cNvPr>
          <p:cNvSpPr/>
          <p:nvPr userDrawn="1"/>
        </p:nvSpPr>
        <p:spPr>
          <a:xfrm rot="18900000" flipH="1">
            <a:off x="435769" y="4610894"/>
            <a:ext cx="219075" cy="217487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2" name="Ovale 16">
            <a:extLst>
              <a:ext uri="{FF2B5EF4-FFF2-40B4-BE49-F238E27FC236}">
                <a16:creationId xmlns:a16="http://schemas.microsoft.com/office/drawing/2014/main" id="{8901D7EE-3656-64DA-259A-6E94B18620A0}"/>
              </a:ext>
            </a:extLst>
          </p:cNvPr>
          <p:cNvSpPr/>
          <p:nvPr/>
        </p:nvSpPr>
        <p:spPr>
          <a:xfrm>
            <a:off x="6511925" y="131763"/>
            <a:ext cx="5416550" cy="54165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BE30369-1DF2-4ABA-B24A-6BFD5F61E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3387725"/>
            <a:ext cx="5680075" cy="1700866"/>
          </a:xfrm>
        </p:spPr>
        <p:txBody>
          <a:bodyPr rtlCol="0">
            <a:noAutofit/>
          </a:bodyPr>
          <a:lstStyle>
            <a:lvl1pPr>
              <a:defRPr lang="en-GB" sz="4600" b="1" spc="-1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FD4FDF2-DE4E-4F8D-98CE-1DD90825B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5164364"/>
            <a:ext cx="5680075" cy="1078588"/>
          </a:xfrm>
        </p:spPr>
        <p:txBody>
          <a:bodyPr lIns="91440" tIns="45720">
            <a:noAutofit/>
          </a:bodyPr>
          <a:lstStyle>
            <a:lvl1pPr marL="0" indent="0">
              <a:buNone/>
              <a:defRPr lang="en-US" sz="1600" spc="3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Modifier les styles du texte du masque</a:t>
            </a:r>
          </a:p>
        </p:txBody>
      </p:sp>
      <p:sp>
        <p:nvSpPr>
          <p:cNvPr id="20" name="Espace réservé d’image 21">
            <a:extLst>
              <a:ext uri="{FF2B5EF4-FFF2-40B4-BE49-F238E27FC236}">
                <a16:creationId xmlns:a16="http://schemas.microsoft.com/office/drawing/2014/main" id="{FF97C0E2-E15D-4EB9-9FF8-CB859892B95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15973" y="335810"/>
            <a:ext cx="5010912" cy="5010912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50000"/>
              </a:schemeClr>
            </a:bgClr>
          </a:pattFill>
        </p:spPr>
        <p:txBody>
          <a:bodyPr lIns="91440" tIns="4572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1928104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1EE7A0-1D71-4AE9-A7A8-91F84FED2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500492"/>
            <a:ext cx="10980413" cy="493421"/>
          </a:xfrm>
        </p:spPr>
        <p:txBody>
          <a:bodyPr rtlCol="0"/>
          <a:lstStyle/>
          <a:p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numéro de diapositive 13">
            <a:extLst>
              <a:ext uri="{FF2B5EF4-FFF2-40B4-BE49-F238E27FC236}">
                <a16:creationId xmlns:a16="http://schemas.microsoft.com/office/drawing/2014/main" id="{943927D0-30B7-05C6-6380-D4ED63CE0A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C718587-542D-4D62-BE52-C020002F34A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618715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rouge de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101BC58-D307-6F96-A795-C261EC7E265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4" name="Forme libre : Forme 21">
            <a:extLst>
              <a:ext uri="{FF2B5EF4-FFF2-40B4-BE49-F238E27FC236}">
                <a16:creationId xmlns:a16="http://schemas.microsoft.com/office/drawing/2014/main" id="{C7EBA168-2FC0-A8C4-EC4B-D46ED8F2CCCE}"/>
              </a:ext>
            </a:extLst>
          </p:cNvPr>
          <p:cNvSpPr/>
          <p:nvPr userDrawn="1"/>
        </p:nvSpPr>
        <p:spPr>
          <a:xfrm rot="19800000">
            <a:off x="-1368425" y="-966788"/>
            <a:ext cx="8281988" cy="3255963"/>
          </a:xfrm>
          <a:custGeom>
            <a:avLst/>
            <a:gdLst>
              <a:gd name="connsiteX0" fmla="*/ 8159309 w 8283042"/>
              <a:gd name="connsiteY0" fmla="*/ 3184525 h 3255962"/>
              <a:gd name="connsiteX1" fmla="*/ 8283042 w 8283042"/>
              <a:gd name="connsiteY1" fmla="*/ 3255962 h 3255962"/>
              <a:gd name="connsiteX2" fmla="*/ 0 w 8283042"/>
              <a:gd name="connsiteY2" fmla="*/ 3255962 h 3255962"/>
              <a:gd name="connsiteX3" fmla="*/ 41244 w 8283042"/>
              <a:gd name="connsiteY3" fmla="*/ 3184525 h 3255962"/>
              <a:gd name="connsiteX4" fmla="*/ 7284932 w 8283042"/>
              <a:gd name="connsiteY4" fmla="*/ 2679703 h 3255962"/>
              <a:gd name="connsiteX5" fmla="*/ 7408664 w 8283042"/>
              <a:gd name="connsiteY5" fmla="*/ 2751140 h 3255962"/>
              <a:gd name="connsiteX6" fmla="*/ 291459 w 8283042"/>
              <a:gd name="connsiteY6" fmla="*/ 2751140 h 3255962"/>
              <a:gd name="connsiteX7" fmla="*/ 332703 w 8283042"/>
              <a:gd name="connsiteY7" fmla="*/ 2679703 h 3255962"/>
              <a:gd name="connsiteX8" fmla="*/ 6121836 w 8283042"/>
              <a:gd name="connsiteY8" fmla="*/ 2008189 h 3255962"/>
              <a:gd name="connsiteX9" fmla="*/ 720402 w 8283042"/>
              <a:gd name="connsiteY9" fmla="*/ 2008189 h 3255962"/>
              <a:gd name="connsiteX10" fmla="*/ 1123681 w 8283042"/>
              <a:gd name="connsiteY10" fmla="*/ 1309689 h 3255962"/>
              <a:gd name="connsiteX11" fmla="*/ 4911998 w 8283042"/>
              <a:gd name="connsiteY11" fmla="*/ 1309689 h 3255962"/>
              <a:gd name="connsiteX12" fmla="*/ 4716772 w 8283042"/>
              <a:gd name="connsiteY12" fmla="*/ 1196975 h 3255962"/>
              <a:gd name="connsiteX13" fmla="*/ 1188756 w 8283042"/>
              <a:gd name="connsiteY13" fmla="*/ 1196976 h 3255962"/>
              <a:gd name="connsiteX14" fmla="*/ 1879830 w 8283042"/>
              <a:gd name="connsiteY14" fmla="*/ 0 h 3255962"/>
              <a:gd name="connsiteX15" fmla="*/ 2643550 w 8283042"/>
              <a:gd name="connsiteY15" fmla="*/ 0 h 3255962"/>
              <a:gd name="connsiteX16" fmla="*/ 6462789 w 8283042"/>
              <a:gd name="connsiteY16" fmla="*/ 2205038 h 3255962"/>
              <a:gd name="connsiteX17" fmla="*/ 6897231 w 8283042"/>
              <a:gd name="connsiteY17" fmla="*/ 2455864 h 3255962"/>
              <a:gd name="connsiteX18" fmla="*/ 461936 w 8283042"/>
              <a:gd name="connsiteY18" fmla="*/ 2455864 h 3255962"/>
              <a:gd name="connsiteX19" fmla="*/ 606750 w 8283042"/>
              <a:gd name="connsiteY19" fmla="*/ 2205039 h 325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283042" h="3255962">
                <a:moveTo>
                  <a:pt x="8159309" y="3184525"/>
                </a:moveTo>
                <a:lnTo>
                  <a:pt x="8283042" y="3255962"/>
                </a:lnTo>
                <a:lnTo>
                  <a:pt x="0" y="3255962"/>
                </a:lnTo>
                <a:lnTo>
                  <a:pt x="41244" y="3184525"/>
                </a:lnTo>
                <a:close/>
                <a:moveTo>
                  <a:pt x="7284932" y="2679703"/>
                </a:moveTo>
                <a:lnTo>
                  <a:pt x="7408664" y="2751140"/>
                </a:lnTo>
                <a:lnTo>
                  <a:pt x="291459" y="2751140"/>
                </a:lnTo>
                <a:lnTo>
                  <a:pt x="332703" y="2679703"/>
                </a:lnTo>
                <a:close/>
                <a:moveTo>
                  <a:pt x="6121836" y="2008189"/>
                </a:moveTo>
                <a:lnTo>
                  <a:pt x="720402" y="2008189"/>
                </a:lnTo>
                <a:lnTo>
                  <a:pt x="1123681" y="1309689"/>
                </a:lnTo>
                <a:lnTo>
                  <a:pt x="4911998" y="1309689"/>
                </a:lnTo>
                <a:close/>
                <a:moveTo>
                  <a:pt x="4716772" y="1196975"/>
                </a:moveTo>
                <a:lnTo>
                  <a:pt x="1188756" y="1196976"/>
                </a:lnTo>
                <a:lnTo>
                  <a:pt x="1879830" y="0"/>
                </a:lnTo>
                <a:lnTo>
                  <a:pt x="2643550" y="0"/>
                </a:lnTo>
                <a:close/>
                <a:moveTo>
                  <a:pt x="6462789" y="2205038"/>
                </a:moveTo>
                <a:lnTo>
                  <a:pt x="6897231" y="2455864"/>
                </a:lnTo>
                <a:lnTo>
                  <a:pt x="461936" y="2455864"/>
                </a:lnTo>
                <a:lnTo>
                  <a:pt x="606750" y="220503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5" name="Ovale 16">
            <a:extLst>
              <a:ext uri="{FF2B5EF4-FFF2-40B4-BE49-F238E27FC236}">
                <a16:creationId xmlns:a16="http://schemas.microsoft.com/office/drawing/2014/main" id="{A86A18E2-ADA7-C84F-CE39-D05216C629C7}"/>
              </a:ext>
            </a:extLst>
          </p:cNvPr>
          <p:cNvSpPr/>
          <p:nvPr userDrawn="1"/>
        </p:nvSpPr>
        <p:spPr>
          <a:xfrm>
            <a:off x="423863" y="1400175"/>
            <a:ext cx="3698875" cy="36988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3A1CD8F2-6AB1-F956-86E4-8870CFA7BE56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411663" y="1924050"/>
            <a:ext cx="800100" cy="1504950"/>
          </a:xfrm>
          <a:prstGeom prst="rect">
            <a:avLst/>
          </a:prstGeom>
          <a:noFill/>
        </p:spPr>
        <p:txBody>
          <a:bodyPr anchor="ctr"/>
          <a:lstStyle>
            <a:lvl1pPr marL="172800" indent="-180000" algn="l" defTabSz="684213" rtl="0" eaLnBrk="1" fontAlgn="base" hangingPunct="1">
              <a:lnSpc>
                <a:spcPts val="368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lang="en-US" sz="3200" i="1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-91440" algn="ctr">
              <a:lnSpc>
                <a:spcPct val="105000"/>
              </a:lnSpc>
              <a:spcAft>
                <a:spcPts val="800"/>
              </a:spcAft>
              <a:buClr>
                <a:srgbClr val="44546A"/>
              </a:buClr>
              <a:defRPr/>
            </a:pPr>
            <a:r>
              <a:rPr lang="fr-FR" sz="9600" b="1" i="0" dirty="0">
                <a:solidFill>
                  <a:srgbClr val="FFFFFF"/>
                </a:solidFill>
              </a:rPr>
              <a:t>« </a:t>
            </a:r>
          </a:p>
        </p:txBody>
      </p:sp>
      <p:sp>
        <p:nvSpPr>
          <p:cNvPr id="7" name="Ovale 23">
            <a:extLst>
              <a:ext uri="{FF2B5EF4-FFF2-40B4-BE49-F238E27FC236}">
                <a16:creationId xmlns:a16="http://schemas.microsoft.com/office/drawing/2014/main" id="{78E4FAE0-B62A-6B96-5C05-38DB4FFDF485}"/>
              </a:ext>
            </a:extLst>
          </p:cNvPr>
          <p:cNvSpPr/>
          <p:nvPr userDrawn="1"/>
        </p:nvSpPr>
        <p:spPr>
          <a:xfrm>
            <a:off x="11231563" y="6327775"/>
            <a:ext cx="388937" cy="39052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2AE69174-46A9-6AA7-2DB7-B226B927C6AF}"/>
              </a:ext>
            </a:extLst>
          </p:cNvPr>
          <p:cNvCxnSpPr/>
          <p:nvPr userDrawn="1"/>
        </p:nvCxnSpPr>
        <p:spPr>
          <a:xfrm>
            <a:off x="11107738" y="6294438"/>
            <a:ext cx="0" cy="45720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C497E3F-ABB3-2D3F-A16C-D5EC1E1478C3}"/>
              </a:ext>
            </a:extLst>
          </p:cNvPr>
          <p:cNvCxnSpPr/>
          <p:nvPr userDrawn="1"/>
        </p:nvCxnSpPr>
        <p:spPr>
          <a:xfrm>
            <a:off x="0" y="6523038"/>
            <a:ext cx="111093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7E7CFFB5-4DC5-30BB-EB9B-6F258EA5E926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349038" y="4289425"/>
            <a:ext cx="800100" cy="1198563"/>
          </a:xfrm>
          <a:prstGeom prst="rect">
            <a:avLst/>
          </a:prstGeom>
          <a:noFill/>
        </p:spPr>
        <p:txBody>
          <a:bodyPr anchor="ctr"/>
          <a:lstStyle>
            <a:lvl1pPr marL="172800" indent="-180000" algn="l" defTabSz="684213" rtl="0" eaLnBrk="1" fontAlgn="base" hangingPunct="1">
              <a:lnSpc>
                <a:spcPts val="368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lang="en-US" sz="3200" i="1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-91440" algn="ctr">
              <a:lnSpc>
                <a:spcPct val="105000"/>
              </a:lnSpc>
              <a:spcAft>
                <a:spcPts val="800"/>
              </a:spcAft>
              <a:buClr>
                <a:srgbClr val="44546A"/>
              </a:buClr>
              <a:defRPr/>
            </a:pPr>
            <a:r>
              <a:rPr lang="fr-FR" sz="9600" b="1" i="0" dirty="0">
                <a:solidFill>
                  <a:srgbClr val="FFFFFF"/>
                </a:solidFill>
              </a:rPr>
              <a:t> »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BE30369-1DF2-4ABA-B24A-6BFD5F61E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562" y="2409371"/>
            <a:ext cx="6354526" cy="3577863"/>
          </a:xfrm>
        </p:spPr>
        <p:txBody>
          <a:bodyPr rtlCol="0" anchor="t">
            <a:noAutofit/>
          </a:bodyPr>
          <a:lstStyle>
            <a:lvl1pPr>
              <a:lnSpc>
                <a:spcPct val="100000"/>
              </a:lnSpc>
              <a:defRPr lang="en-GB" sz="3200" b="1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20" name="Espace réservé d’image 21">
            <a:extLst>
              <a:ext uri="{FF2B5EF4-FFF2-40B4-BE49-F238E27FC236}">
                <a16:creationId xmlns:a16="http://schemas.microsoft.com/office/drawing/2014/main" id="{FF97C0E2-E15D-4EB9-9FF8-CB859892B95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2502" y="1539126"/>
            <a:ext cx="3421745" cy="3421745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50000"/>
              </a:schemeClr>
            </a:bgClr>
          </a:pattFill>
        </p:spPr>
        <p:txBody>
          <a:bodyPr lIns="91440" tIns="4572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1" name="Espace réservé du numéro de diapositive 13">
            <a:extLst>
              <a:ext uri="{FF2B5EF4-FFF2-40B4-BE49-F238E27FC236}">
                <a16:creationId xmlns:a16="http://schemas.microsoft.com/office/drawing/2014/main" id="{CDFEC8E3-8F3A-83CC-55DB-1D0E442BADB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C8E80A2A-2857-42D5-8246-F163FB52288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917722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blanche de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F6CCC33-27A9-56D8-01ED-A70C556F139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4" name="Forme libre : Forme 21">
            <a:extLst>
              <a:ext uri="{FF2B5EF4-FFF2-40B4-BE49-F238E27FC236}">
                <a16:creationId xmlns:a16="http://schemas.microsoft.com/office/drawing/2014/main" id="{D4F51674-18DD-A3B3-D448-81E40BAB0B9C}"/>
              </a:ext>
            </a:extLst>
          </p:cNvPr>
          <p:cNvSpPr/>
          <p:nvPr userDrawn="1"/>
        </p:nvSpPr>
        <p:spPr>
          <a:xfrm rot="19800000">
            <a:off x="-1368425" y="-966788"/>
            <a:ext cx="8281988" cy="3255963"/>
          </a:xfrm>
          <a:custGeom>
            <a:avLst/>
            <a:gdLst>
              <a:gd name="connsiteX0" fmla="*/ 8159309 w 8283042"/>
              <a:gd name="connsiteY0" fmla="*/ 3184525 h 3255962"/>
              <a:gd name="connsiteX1" fmla="*/ 8283042 w 8283042"/>
              <a:gd name="connsiteY1" fmla="*/ 3255962 h 3255962"/>
              <a:gd name="connsiteX2" fmla="*/ 0 w 8283042"/>
              <a:gd name="connsiteY2" fmla="*/ 3255962 h 3255962"/>
              <a:gd name="connsiteX3" fmla="*/ 41244 w 8283042"/>
              <a:gd name="connsiteY3" fmla="*/ 3184525 h 3255962"/>
              <a:gd name="connsiteX4" fmla="*/ 7284932 w 8283042"/>
              <a:gd name="connsiteY4" fmla="*/ 2679703 h 3255962"/>
              <a:gd name="connsiteX5" fmla="*/ 7408664 w 8283042"/>
              <a:gd name="connsiteY5" fmla="*/ 2751140 h 3255962"/>
              <a:gd name="connsiteX6" fmla="*/ 291459 w 8283042"/>
              <a:gd name="connsiteY6" fmla="*/ 2751140 h 3255962"/>
              <a:gd name="connsiteX7" fmla="*/ 332703 w 8283042"/>
              <a:gd name="connsiteY7" fmla="*/ 2679703 h 3255962"/>
              <a:gd name="connsiteX8" fmla="*/ 6121836 w 8283042"/>
              <a:gd name="connsiteY8" fmla="*/ 2008189 h 3255962"/>
              <a:gd name="connsiteX9" fmla="*/ 720402 w 8283042"/>
              <a:gd name="connsiteY9" fmla="*/ 2008189 h 3255962"/>
              <a:gd name="connsiteX10" fmla="*/ 1123681 w 8283042"/>
              <a:gd name="connsiteY10" fmla="*/ 1309689 h 3255962"/>
              <a:gd name="connsiteX11" fmla="*/ 4911998 w 8283042"/>
              <a:gd name="connsiteY11" fmla="*/ 1309689 h 3255962"/>
              <a:gd name="connsiteX12" fmla="*/ 4716772 w 8283042"/>
              <a:gd name="connsiteY12" fmla="*/ 1196975 h 3255962"/>
              <a:gd name="connsiteX13" fmla="*/ 1188756 w 8283042"/>
              <a:gd name="connsiteY13" fmla="*/ 1196976 h 3255962"/>
              <a:gd name="connsiteX14" fmla="*/ 1879830 w 8283042"/>
              <a:gd name="connsiteY14" fmla="*/ 0 h 3255962"/>
              <a:gd name="connsiteX15" fmla="*/ 2643550 w 8283042"/>
              <a:gd name="connsiteY15" fmla="*/ 0 h 3255962"/>
              <a:gd name="connsiteX16" fmla="*/ 6462789 w 8283042"/>
              <a:gd name="connsiteY16" fmla="*/ 2205038 h 3255962"/>
              <a:gd name="connsiteX17" fmla="*/ 6897231 w 8283042"/>
              <a:gd name="connsiteY17" fmla="*/ 2455864 h 3255962"/>
              <a:gd name="connsiteX18" fmla="*/ 461936 w 8283042"/>
              <a:gd name="connsiteY18" fmla="*/ 2455864 h 3255962"/>
              <a:gd name="connsiteX19" fmla="*/ 606750 w 8283042"/>
              <a:gd name="connsiteY19" fmla="*/ 2205039 h 325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283042" h="3255962">
                <a:moveTo>
                  <a:pt x="8159309" y="3184525"/>
                </a:moveTo>
                <a:lnTo>
                  <a:pt x="8283042" y="3255962"/>
                </a:lnTo>
                <a:lnTo>
                  <a:pt x="0" y="3255962"/>
                </a:lnTo>
                <a:lnTo>
                  <a:pt x="41244" y="3184525"/>
                </a:lnTo>
                <a:close/>
                <a:moveTo>
                  <a:pt x="7284932" y="2679703"/>
                </a:moveTo>
                <a:lnTo>
                  <a:pt x="7408664" y="2751140"/>
                </a:lnTo>
                <a:lnTo>
                  <a:pt x="291459" y="2751140"/>
                </a:lnTo>
                <a:lnTo>
                  <a:pt x="332703" y="2679703"/>
                </a:lnTo>
                <a:close/>
                <a:moveTo>
                  <a:pt x="6121836" y="2008189"/>
                </a:moveTo>
                <a:lnTo>
                  <a:pt x="720402" y="2008189"/>
                </a:lnTo>
                <a:lnTo>
                  <a:pt x="1123681" y="1309689"/>
                </a:lnTo>
                <a:lnTo>
                  <a:pt x="4911998" y="1309689"/>
                </a:lnTo>
                <a:close/>
                <a:moveTo>
                  <a:pt x="4716772" y="1196975"/>
                </a:moveTo>
                <a:lnTo>
                  <a:pt x="1188756" y="1196976"/>
                </a:lnTo>
                <a:lnTo>
                  <a:pt x="1879830" y="0"/>
                </a:lnTo>
                <a:lnTo>
                  <a:pt x="2643550" y="0"/>
                </a:lnTo>
                <a:close/>
                <a:moveTo>
                  <a:pt x="6462789" y="2205038"/>
                </a:moveTo>
                <a:lnTo>
                  <a:pt x="6897231" y="2455864"/>
                </a:lnTo>
                <a:lnTo>
                  <a:pt x="461936" y="2455864"/>
                </a:lnTo>
                <a:lnTo>
                  <a:pt x="606750" y="220503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5" name="Ovale 16">
            <a:extLst>
              <a:ext uri="{FF2B5EF4-FFF2-40B4-BE49-F238E27FC236}">
                <a16:creationId xmlns:a16="http://schemas.microsoft.com/office/drawing/2014/main" id="{F342C065-FA16-64DA-17AB-8733A0C3EC1A}"/>
              </a:ext>
            </a:extLst>
          </p:cNvPr>
          <p:cNvSpPr/>
          <p:nvPr userDrawn="1"/>
        </p:nvSpPr>
        <p:spPr>
          <a:xfrm>
            <a:off x="423863" y="1400175"/>
            <a:ext cx="3698875" cy="36988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DF2AFC78-91E7-60E8-FAAC-B018682165A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411663" y="1924050"/>
            <a:ext cx="800100" cy="1504950"/>
          </a:xfrm>
          <a:prstGeom prst="rect">
            <a:avLst/>
          </a:prstGeom>
          <a:noFill/>
        </p:spPr>
        <p:txBody>
          <a:bodyPr anchor="ctr"/>
          <a:lstStyle>
            <a:lvl1pPr marL="172800" indent="-180000" algn="l" defTabSz="684213" rtl="0" eaLnBrk="1" fontAlgn="base" hangingPunct="1">
              <a:lnSpc>
                <a:spcPts val="368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lang="en-US" sz="3200" i="1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-91440" algn="ctr">
              <a:lnSpc>
                <a:spcPct val="105000"/>
              </a:lnSpc>
              <a:spcAft>
                <a:spcPts val="800"/>
              </a:spcAft>
              <a:buClr>
                <a:srgbClr val="44546A"/>
              </a:buClr>
              <a:defRPr/>
            </a:pPr>
            <a:r>
              <a:rPr lang="fr-FR" sz="9600" b="1" i="0" dirty="0">
                <a:solidFill>
                  <a:srgbClr val="44546A"/>
                </a:solidFill>
              </a:rPr>
              <a:t>« </a:t>
            </a:r>
          </a:p>
        </p:txBody>
      </p:sp>
      <p:sp>
        <p:nvSpPr>
          <p:cNvPr id="7" name="Ovale 7">
            <a:extLst>
              <a:ext uri="{FF2B5EF4-FFF2-40B4-BE49-F238E27FC236}">
                <a16:creationId xmlns:a16="http://schemas.microsoft.com/office/drawing/2014/main" id="{40B0FD4F-EAA1-8EE9-258D-63F3E84A72A3}"/>
              </a:ext>
            </a:extLst>
          </p:cNvPr>
          <p:cNvSpPr/>
          <p:nvPr userDrawn="1"/>
        </p:nvSpPr>
        <p:spPr>
          <a:xfrm>
            <a:off x="11231563" y="6327775"/>
            <a:ext cx="388937" cy="3905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68FA4EBA-7CE0-3F96-3B69-44D1536558A2}"/>
              </a:ext>
            </a:extLst>
          </p:cNvPr>
          <p:cNvCxnSpPr/>
          <p:nvPr userDrawn="1"/>
        </p:nvCxnSpPr>
        <p:spPr>
          <a:xfrm>
            <a:off x="11107738" y="6294438"/>
            <a:ext cx="0" cy="4572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4F0A458D-ACFB-0994-6246-D366E2CB8199}"/>
              </a:ext>
            </a:extLst>
          </p:cNvPr>
          <p:cNvCxnSpPr/>
          <p:nvPr userDrawn="1"/>
        </p:nvCxnSpPr>
        <p:spPr>
          <a:xfrm>
            <a:off x="0" y="6523038"/>
            <a:ext cx="1110932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13361F0B-5D53-7BE6-066E-72327183E469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347450" y="4292600"/>
            <a:ext cx="800100" cy="1196975"/>
          </a:xfrm>
          <a:prstGeom prst="rect">
            <a:avLst/>
          </a:prstGeom>
          <a:noFill/>
        </p:spPr>
        <p:txBody>
          <a:bodyPr anchor="ctr"/>
          <a:lstStyle>
            <a:lvl1pPr marL="172800" indent="-180000" algn="l" defTabSz="684213" rtl="0" eaLnBrk="1" fontAlgn="base" hangingPunct="1">
              <a:lnSpc>
                <a:spcPts val="368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lang="en-US" sz="3200" i="1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-91440" algn="ctr">
              <a:lnSpc>
                <a:spcPct val="105000"/>
              </a:lnSpc>
              <a:spcAft>
                <a:spcPts val="800"/>
              </a:spcAft>
              <a:buClr>
                <a:srgbClr val="44546A"/>
              </a:buClr>
              <a:defRPr/>
            </a:pPr>
            <a:r>
              <a:rPr lang="fr-FR" sz="9600" b="1" i="0" dirty="0">
                <a:solidFill>
                  <a:srgbClr val="44546A"/>
                </a:solidFill>
              </a:rPr>
              <a:t> »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BE30369-1DF2-4ABA-B24A-6BFD5F61E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562" y="2409371"/>
            <a:ext cx="6354526" cy="3577863"/>
          </a:xfrm>
        </p:spPr>
        <p:txBody>
          <a:bodyPr rtlCol="0" anchor="t">
            <a:noAutofit/>
          </a:bodyPr>
          <a:lstStyle>
            <a:lvl1pPr>
              <a:lnSpc>
                <a:spcPct val="100000"/>
              </a:lnSpc>
              <a:defRPr lang="en-GB" sz="3200" b="1" spc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20" name="Espace réservé d’image 21">
            <a:extLst>
              <a:ext uri="{FF2B5EF4-FFF2-40B4-BE49-F238E27FC236}">
                <a16:creationId xmlns:a16="http://schemas.microsoft.com/office/drawing/2014/main" id="{FF97C0E2-E15D-4EB9-9FF8-CB859892B95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2502" y="1539126"/>
            <a:ext cx="3421745" cy="3421745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50000"/>
              </a:schemeClr>
            </a:bgClr>
          </a:pattFill>
        </p:spPr>
        <p:txBody>
          <a:bodyPr lIns="91440" tIns="4572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1" name="Espace réservé du numéro de diapositive 13">
            <a:extLst>
              <a:ext uri="{FF2B5EF4-FFF2-40B4-BE49-F238E27FC236}">
                <a16:creationId xmlns:a16="http://schemas.microsoft.com/office/drawing/2014/main" id="{D38D3E88-13AE-D6F3-56AF-C28D31FD568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49F18951-2C94-4ED4-8617-8124F71275D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12196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séparation 2"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235142-789F-572D-79D1-FE56F6CEAD8D}"/>
              </a:ext>
            </a:extLst>
          </p:cNvPr>
          <p:cNvSpPr/>
          <p:nvPr userDrawn="1"/>
        </p:nvSpPr>
        <p:spPr>
          <a:xfrm>
            <a:off x="0" y="5210175"/>
            <a:ext cx="2411413" cy="1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" name="Rectangle 12">
            <a:extLst>
              <a:ext uri="{FF2B5EF4-FFF2-40B4-BE49-F238E27FC236}">
                <a16:creationId xmlns:a16="http://schemas.microsoft.com/office/drawing/2014/main" id="{2AFAD1DD-8618-CB5C-9382-33E17A666E89}"/>
              </a:ext>
            </a:extLst>
          </p:cNvPr>
          <p:cNvSpPr/>
          <p:nvPr userDrawn="1"/>
        </p:nvSpPr>
        <p:spPr>
          <a:xfrm>
            <a:off x="9780588" y="6804025"/>
            <a:ext cx="1979612" cy="539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" name="Rectangle 13">
            <a:extLst>
              <a:ext uri="{FF2B5EF4-FFF2-40B4-BE49-F238E27FC236}">
                <a16:creationId xmlns:a16="http://schemas.microsoft.com/office/drawing/2014/main" id="{816CE753-F4AD-961A-3995-8336324A45FD}"/>
              </a:ext>
            </a:extLst>
          </p:cNvPr>
          <p:cNvSpPr/>
          <p:nvPr userDrawn="1"/>
        </p:nvSpPr>
        <p:spPr>
          <a:xfrm>
            <a:off x="0" y="6804025"/>
            <a:ext cx="9780588" cy="53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" name="Rectangle 14">
            <a:extLst>
              <a:ext uri="{FF2B5EF4-FFF2-40B4-BE49-F238E27FC236}">
                <a16:creationId xmlns:a16="http://schemas.microsoft.com/office/drawing/2014/main" id="{D028AEC3-C34E-FC1F-99E7-50215F061C06}"/>
              </a:ext>
            </a:extLst>
          </p:cNvPr>
          <p:cNvSpPr/>
          <p:nvPr userDrawn="1"/>
        </p:nvSpPr>
        <p:spPr>
          <a:xfrm>
            <a:off x="11760200" y="6804025"/>
            <a:ext cx="431800" cy="539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1" name="Espace réservé d’image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11412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/>
          <a:lstStyle>
            <a:lvl1pPr>
              <a:defRPr sz="48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41107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252000" tIns="180000" rIns="180000" bIns="180000" rtlCol="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noProof="0"/>
              <a:t>Modifier les styles du texte du masque</a:t>
            </a:r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36EADA3C-D940-3A30-D8B1-945393D4B6D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Ajouter un pied de page</a:t>
            </a:r>
          </a:p>
        </p:txBody>
      </p:sp>
      <p:sp>
        <p:nvSpPr>
          <p:cNvPr id="9" name="Espace réservé du numéro de diapositive 4">
            <a:extLst>
              <a:ext uri="{FF2B5EF4-FFF2-40B4-BE49-F238E27FC236}">
                <a16:creationId xmlns:a16="http://schemas.microsoft.com/office/drawing/2014/main" id="{BD92B340-13B8-22F0-340A-8AE2B34D32C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8B8D0BAD-5916-4907-B0E2-CEBA5676D2A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97986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courbe de cs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D8AF5F-B8B6-CC52-691A-9C7353EE362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4" name="Forme libre : Forme 29">
            <a:extLst>
              <a:ext uri="{FF2B5EF4-FFF2-40B4-BE49-F238E27FC236}">
                <a16:creationId xmlns:a16="http://schemas.microsoft.com/office/drawing/2014/main" id="{8B4DE074-81B9-0733-A960-2FCF18003796}"/>
              </a:ext>
            </a:extLst>
          </p:cNvPr>
          <p:cNvSpPr>
            <a:spLocks/>
          </p:cNvSpPr>
          <p:nvPr/>
        </p:nvSpPr>
        <p:spPr bwMode="auto">
          <a:xfrm rot="20994946">
            <a:off x="-308388" y="270107"/>
            <a:ext cx="12759629" cy="3500921"/>
          </a:xfrm>
          <a:custGeom>
            <a:avLst/>
            <a:gdLst>
              <a:gd name="connsiteX0" fmla="*/ 10516035 w 12759629"/>
              <a:gd name="connsiteY0" fmla="*/ 2541856 h 3500921"/>
              <a:gd name="connsiteX1" fmla="*/ 12070532 w 12759629"/>
              <a:gd name="connsiteY1" fmla="*/ 3047516 h 3500921"/>
              <a:gd name="connsiteX2" fmla="*/ 12340450 w 12759629"/>
              <a:gd name="connsiteY2" fmla="*/ 3189806 h 3500921"/>
              <a:gd name="connsiteX3" fmla="*/ 12320059 w 12759629"/>
              <a:gd name="connsiteY3" fmla="*/ 3304463 h 3500921"/>
              <a:gd name="connsiteX4" fmla="*/ 12187055 w 12759629"/>
              <a:gd name="connsiteY4" fmla="*/ 3237627 h 3500921"/>
              <a:gd name="connsiteX5" fmla="*/ 9703854 w 12759629"/>
              <a:gd name="connsiteY5" fmla="*/ 2636906 h 3500921"/>
              <a:gd name="connsiteX6" fmla="*/ 6410869 w 12759629"/>
              <a:gd name="connsiteY6" fmla="*/ 3114646 h 3500921"/>
              <a:gd name="connsiteX7" fmla="*/ 3103029 w 12759629"/>
              <a:gd name="connsiteY7" fmla="*/ 3500820 h 3500921"/>
              <a:gd name="connsiteX8" fmla="*/ 27535 w 12759629"/>
              <a:gd name="connsiteY8" fmla="*/ 2961569 h 3500921"/>
              <a:gd name="connsiteX9" fmla="*/ 0 w 12759629"/>
              <a:gd name="connsiteY9" fmla="*/ 2948829 h 3500921"/>
              <a:gd name="connsiteX10" fmla="*/ 6084 w 12759629"/>
              <a:gd name="connsiteY10" fmla="*/ 2914623 h 3500921"/>
              <a:gd name="connsiteX11" fmla="*/ 36566 w 12759629"/>
              <a:gd name="connsiteY11" fmla="*/ 2929330 h 3500921"/>
              <a:gd name="connsiteX12" fmla="*/ 3107981 w 12759629"/>
              <a:gd name="connsiteY12" fmla="*/ 3484895 h 3500921"/>
              <a:gd name="connsiteX13" fmla="*/ 6410869 w 12759629"/>
              <a:gd name="connsiteY13" fmla="*/ 3035023 h 3500921"/>
              <a:gd name="connsiteX14" fmla="*/ 9693950 w 12759629"/>
              <a:gd name="connsiteY14" fmla="*/ 2477659 h 3500921"/>
              <a:gd name="connsiteX15" fmla="*/ 10516035 w 12759629"/>
              <a:gd name="connsiteY15" fmla="*/ 2541856 h 3500921"/>
              <a:gd name="connsiteX16" fmla="*/ 10663864 w 12759629"/>
              <a:gd name="connsiteY16" fmla="*/ 1743885 h 3500921"/>
              <a:gd name="connsiteX17" fmla="*/ 12361031 w 12759629"/>
              <a:gd name="connsiteY17" fmla="*/ 2490300 h 3500921"/>
              <a:gd name="connsiteX18" fmla="*/ 12452364 w 12759629"/>
              <a:gd name="connsiteY18" fmla="*/ 2560519 h 3500921"/>
              <a:gd name="connsiteX19" fmla="*/ 12394470 w 12759629"/>
              <a:gd name="connsiteY19" fmla="*/ 2886055 h 3500921"/>
              <a:gd name="connsiteX20" fmla="*/ 12350704 w 12759629"/>
              <a:gd name="connsiteY20" fmla="*/ 2856440 h 3500921"/>
              <a:gd name="connsiteX21" fmla="*/ 9674113 w 12759629"/>
              <a:gd name="connsiteY21" fmla="*/ 2079999 h 3500921"/>
              <a:gd name="connsiteX22" fmla="*/ 6410950 w 12759629"/>
              <a:gd name="connsiteY22" fmla="*/ 2820279 h 3500921"/>
              <a:gd name="connsiteX23" fmla="*/ 3123029 w 12759629"/>
              <a:gd name="connsiteY23" fmla="*/ 3433200 h 3500921"/>
              <a:gd name="connsiteX24" fmla="*/ 64774 w 12759629"/>
              <a:gd name="connsiteY24" fmla="*/ 2832803 h 3500921"/>
              <a:gd name="connsiteX25" fmla="*/ 24504 w 12759629"/>
              <a:gd name="connsiteY25" fmla="*/ 2811044 h 3500921"/>
              <a:gd name="connsiteX26" fmla="*/ 47732 w 12759629"/>
              <a:gd name="connsiteY26" fmla="*/ 2680435 h 3500921"/>
              <a:gd name="connsiteX27" fmla="*/ 97636 w 12759629"/>
              <a:gd name="connsiteY27" fmla="*/ 2708386 h 3500921"/>
              <a:gd name="connsiteX28" fmla="*/ 3137884 w 12759629"/>
              <a:gd name="connsiteY28" fmla="*/ 3361559 h 3500921"/>
              <a:gd name="connsiteX29" fmla="*/ 6410950 w 12759629"/>
              <a:gd name="connsiteY29" fmla="*/ 2565559 h 3500921"/>
              <a:gd name="connsiteX30" fmla="*/ 9649354 w 12759629"/>
              <a:gd name="connsiteY30" fmla="*/ 1697920 h 3500921"/>
              <a:gd name="connsiteX31" fmla="*/ 10663864 w 12759629"/>
              <a:gd name="connsiteY31" fmla="*/ 1743885 h 3500921"/>
              <a:gd name="connsiteX32" fmla="*/ 10969792 w 12759629"/>
              <a:gd name="connsiteY32" fmla="*/ 889041 h 3500921"/>
              <a:gd name="connsiteX33" fmla="*/ 12565593 w 12759629"/>
              <a:gd name="connsiteY33" fmla="*/ 1623395 h 3500921"/>
              <a:gd name="connsiteX34" fmla="*/ 12612354 w 12759629"/>
              <a:gd name="connsiteY34" fmla="*/ 1660905 h 3500921"/>
              <a:gd name="connsiteX35" fmla="*/ 12489095 w 12759629"/>
              <a:gd name="connsiteY35" fmla="*/ 2353982 h 3500921"/>
              <a:gd name="connsiteX36" fmla="*/ 12488942 w 12759629"/>
              <a:gd name="connsiteY36" fmla="*/ 2353851 h 3500921"/>
              <a:gd name="connsiteX37" fmla="*/ 9633837 w 12759629"/>
              <a:gd name="connsiteY37" fmla="*/ 1455647 h 3500921"/>
              <a:gd name="connsiteX38" fmla="*/ 6410394 w 12759629"/>
              <a:gd name="connsiteY38" fmla="*/ 2398498 h 3500921"/>
              <a:gd name="connsiteX39" fmla="*/ 3147339 w 12759629"/>
              <a:gd name="connsiteY39" fmla="*/ 3281676 h 3500921"/>
              <a:gd name="connsiteX40" fmla="*/ 120302 w 12759629"/>
              <a:gd name="connsiteY40" fmla="*/ 2620525 h 3500921"/>
              <a:gd name="connsiteX41" fmla="*/ 64391 w 12759629"/>
              <a:gd name="connsiteY41" fmla="*/ 2586765 h 3500921"/>
              <a:gd name="connsiteX42" fmla="*/ 129014 w 12759629"/>
              <a:gd name="connsiteY42" fmla="*/ 2223396 h 3500921"/>
              <a:gd name="connsiteX43" fmla="*/ 207516 w 12759629"/>
              <a:gd name="connsiteY43" fmla="*/ 2271822 h 3500921"/>
              <a:gd name="connsiteX44" fmla="*/ 3196854 w 12759629"/>
              <a:gd name="connsiteY44" fmla="*/ 2875891 h 3500921"/>
              <a:gd name="connsiteX45" fmla="*/ 6410395 w 12759629"/>
              <a:gd name="connsiteY45" fmla="*/ 1805735 h 3500921"/>
              <a:gd name="connsiteX46" fmla="*/ 9579371 w 12759629"/>
              <a:gd name="connsiteY46" fmla="*/ 846970 h 3500921"/>
              <a:gd name="connsiteX47" fmla="*/ 10969792 w 12759629"/>
              <a:gd name="connsiteY47" fmla="*/ 889041 h 3500921"/>
              <a:gd name="connsiteX48" fmla="*/ 12695153 w 12759629"/>
              <a:gd name="connsiteY48" fmla="*/ 821327 h 3500921"/>
              <a:gd name="connsiteX49" fmla="*/ 12759629 w 12759629"/>
              <a:gd name="connsiteY49" fmla="*/ 832794 h 3500921"/>
              <a:gd name="connsiteX50" fmla="*/ 12754040 w 12759629"/>
              <a:gd name="connsiteY50" fmla="*/ 864218 h 3500921"/>
              <a:gd name="connsiteX51" fmla="*/ 9634801 w 12759629"/>
              <a:gd name="connsiteY51" fmla="*/ 277064 h 3500921"/>
              <a:gd name="connsiteX52" fmla="*/ 12174055 w 12759629"/>
              <a:gd name="connsiteY52" fmla="*/ 728654 h 3500921"/>
              <a:gd name="connsiteX53" fmla="*/ 12314087 w 12759629"/>
              <a:gd name="connsiteY53" fmla="*/ 809460 h 3500921"/>
              <a:gd name="connsiteX54" fmla="*/ 12513862 w 12759629"/>
              <a:gd name="connsiteY54" fmla="*/ 939924 h 3500921"/>
              <a:gd name="connsiteX55" fmla="*/ 12714277 w 12759629"/>
              <a:gd name="connsiteY55" fmla="*/ 1087803 h 3500921"/>
              <a:gd name="connsiteX56" fmla="*/ 12643623 w 12759629"/>
              <a:gd name="connsiteY56" fmla="*/ 1485082 h 3500921"/>
              <a:gd name="connsiteX57" fmla="*/ 12600454 w 12759629"/>
              <a:gd name="connsiteY57" fmla="*/ 1452040 h 3500921"/>
              <a:gd name="connsiteX58" fmla="*/ 9589210 w 12759629"/>
              <a:gd name="connsiteY58" fmla="*/ 735230 h 3500921"/>
              <a:gd name="connsiteX59" fmla="*/ 6425088 w 12759629"/>
              <a:gd name="connsiteY59" fmla="*/ 1694315 h 3500921"/>
              <a:gd name="connsiteX60" fmla="*/ 3221352 w 12759629"/>
              <a:gd name="connsiteY60" fmla="*/ 2804625 h 3500921"/>
              <a:gd name="connsiteX61" fmla="*/ 227896 w 12759629"/>
              <a:gd name="connsiteY61" fmla="*/ 2237254 h 3500921"/>
              <a:gd name="connsiteX62" fmla="*/ 136311 w 12759629"/>
              <a:gd name="connsiteY62" fmla="*/ 2182365 h 3500921"/>
              <a:gd name="connsiteX63" fmla="*/ 209053 w 12759629"/>
              <a:gd name="connsiteY63" fmla="*/ 1773343 h 3500921"/>
              <a:gd name="connsiteX64" fmla="*/ 316297 w 12759629"/>
              <a:gd name="connsiteY64" fmla="*/ 1834690 h 3500921"/>
              <a:gd name="connsiteX65" fmla="*/ 3216401 w 12759629"/>
              <a:gd name="connsiteY65" fmla="*/ 2350950 h 3500921"/>
              <a:gd name="connsiteX66" fmla="*/ 6425087 w 12759629"/>
              <a:gd name="connsiteY66" fmla="*/ 1240640 h 3500921"/>
              <a:gd name="connsiteX67" fmla="*/ 8321580 w 12759629"/>
              <a:gd name="connsiteY67" fmla="*/ 548189 h 3500921"/>
              <a:gd name="connsiteX68" fmla="*/ 9584258 w 12759629"/>
              <a:gd name="connsiteY68" fmla="*/ 281555 h 3500921"/>
              <a:gd name="connsiteX69" fmla="*/ 8076887 w 12759629"/>
              <a:gd name="connsiteY69" fmla="*/ 0 h 3500921"/>
              <a:gd name="connsiteX70" fmla="*/ 9077142 w 12759629"/>
              <a:gd name="connsiteY70" fmla="*/ 177888 h 3500921"/>
              <a:gd name="connsiteX71" fmla="*/ 8801496 w 12759629"/>
              <a:gd name="connsiteY71" fmla="*/ 241291 h 3500921"/>
              <a:gd name="connsiteX72" fmla="*/ 6485520 w 12759629"/>
              <a:gd name="connsiteY72" fmla="*/ 1101274 h 3500921"/>
              <a:gd name="connsiteX73" fmla="*/ 3365985 w 12759629"/>
              <a:gd name="connsiteY73" fmla="*/ 2267067 h 3500921"/>
              <a:gd name="connsiteX74" fmla="*/ 393929 w 12759629"/>
              <a:gd name="connsiteY74" fmla="*/ 1766952 h 3500921"/>
              <a:gd name="connsiteX75" fmla="*/ 227146 w 12759629"/>
              <a:gd name="connsiteY75" fmla="*/ 1671603 h 3500921"/>
              <a:gd name="connsiteX76" fmla="*/ 298125 w 12759629"/>
              <a:gd name="connsiteY76" fmla="*/ 1272495 h 3500921"/>
              <a:gd name="connsiteX77" fmla="*/ 466713 w 12759629"/>
              <a:gd name="connsiteY77" fmla="*/ 1365124 h 3500921"/>
              <a:gd name="connsiteX78" fmla="*/ 3346178 w 12759629"/>
              <a:gd name="connsiteY78" fmla="*/ 1817461 h 3500921"/>
              <a:gd name="connsiteX79" fmla="*/ 6470665 w 12759629"/>
              <a:gd name="connsiteY79" fmla="*/ 651668 h 3500921"/>
              <a:gd name="connsiteX80" fmla="*/ 7856352 w 12759629"/>
              <a:gd name="connsiteY80" fmla="*/ 73683 h 350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2759629" h="3500921">
                <a:moveTo>
                  <a:pt x="10516035" y="2541856"/>
                </a:moveTo>
                <a:cubicBezTo>
                  <a:pt x="11030903" y="2624900"/>
                  <a:pt x="11548218" y="2790173"/>
                  <a:pt x="12070532" y="3047516"/>
                </a:cubicBezTo>
                <a:lnTo>
                  <a:pt x="12340450" y="3189806"/>
                </a:lnTo>
                <a:lnTo>
                  <a:pt x="12320059" y="3304463"/>
                </a:lnTo>
                <a:lnTo>
                  <a:pt x="12187055" y="3237627"/>
                </a:lnTo>
                <a:cubicBezTo>
                  <a:pt x="11350964" y="2834721"/>
                  <a:pt x="10524624" y="2642878"/>
                  <a:pt x="9703854" y="2636906"/>
                </a:cubicBezTo>
                <a:cubicBezTo>
                  <a:pt x="8604542" y="2609038"/>
                  <a:pt x="7510181" y="2915588"/>
                  <a:pt x="6410869" y="3114646"/>
                </a:cubicBezTo>
                <a:cubicBezTo>
                  <a:pt x="5311558" y="3349536"/>
                  <a:pt x="4207293" y="3484895"/>
                  <a:pt x="3103029" y="3500820"/>
                </a:cubicBezTo>
                <a:cubicBezTo>
                  <a:pt x="2072424" y="3504552"/>
                  <a:pt x="1041819" y="3406811"/>
                  <a:pt x="27535" y="2961569"/>
                </a:cubicBezTo>
                <a:lnTo>
                  <a:pt x="0" y="2948829"/>
                </a:lnTo>
                <a:lnTo>
                  <a:pt x="6084" y="2914623"/>
                </a:lnTo>
                <a:lnTo>
                  <a:pt x="36566" y="2929330"/>
                </a:lnTo>
                <a:cubicBezTo>
                  <a:pt x="1046771" y="3391821"/>
                  <a:pt x="2077376" y="3496093"/>
                  <a:pt x="3107981" y="3484895"/>
                </a:cubicBezTo>
                <a:cubicBezTo>
                  <a:pt x="4212245" y="3461008"/>
                  <a:pt x="5311557" y="3305743"/>
                  <a:pt x="6410869" y="3035023"/>
                </a:cubicBezTo>
                <a:cubicBezTo>
                  <a:pt x="7510181" y="2808097"/>
                  <a:pt x="8599590" y="2469697"/>
                  <a:pt x="9693950" y="2477659"/>
                </a:cubicBezTo>
                <a:cubicBezTo>
                  <a:pt x="9967541" y="2476664"/>
                  <a:pt x="10241440" y="2497565"/>
                  <a:pt x="10516035" y="2541856"/>
                </a:cubicBezTo>
                <a:close/>
                <a:moveTo>
                  <a:pt x="10663864" y="1743885"/>
                </a:moveTo>
                <a:cubicBezTo>
                  <a:pt x="11223806" y="1839737"/>
                  <a:pt x="11787945" y="2065808"/>
                  <a:pt x="12361031" y="2490300"/>
                </a:cubicBezTo>
                <a:lnTo>
                  <a:pt x="12452364" y="2560519"/>
                </a:lnTo>
                <a:lnTo>
                  <a:pt x="12394470" y="2886055"/>
                </a:lnTo>
                <a:lnTo>
                  <a:pt x="12350704" y="2856440"/>
                </a:lnTo>
                <a:cubicBezTo>
                  <a:pt x="11444342" y="2270184"/>
                  <a:pt x="10559227" y="2047662"/>
                  <a:pt x="9674113" y="2079999"/>
                </a:cubicBezTo>
                <a:cubicBezTo>
                  <a:pt x="8584741" y="2107859"/>
                  <a:pt x="7505273" y="2521779"/>
                  <a:pt x="6410950" y="2820279"/>
                </a:cubicBezTo>
                <a:cubicBezTo>
                  <a:pt x="5321578" y="3162559"/>
                  <a:pt x="4222304" y="3385439"/>
                  <a:pt x="3123029" y="3433200"/>
                </a:cubicBezTo>
                <a:cubicBezTo>
                  <a:pt x="2092458" y="3466780"/>
                  <a:pt x="1066240" y="3346448"/>
                  <a:pt x="64774" y="2832803"/>
                </a:cubicBezTo>
                <a:lnTo>
                  <a:pt x="24504" y="2811044"/>
                </a:lnTo>
                <a:lnTo>
                  <a:pt x="47732" y="2680435"/>
                </a:lnTo>
                <a:lnTo>
                  <a:pt x="97636" y="2708386"/>
                </a:lnTo>
                <a:cubicBezTo>
                  <a:pt x="1090380" y="3240061"/>
                  <a:pt x="2111955" y="3424990"/>
                  <a:pt x="3137884" y="3361559"/>
                </a:cubicBezTo>
                <a:cubicBezTo>
                  <a:pt x="4232207" y="3297879"/>
                  <a:pt x="5326530" y="2951619"/>
                  <a:pt x="6410950" y="2565559"/>
                </a:cubicBezTo>
                <a:cubicBezTo>
                  <a:pt x="7495369" y="2191439"/>
                  <a:pt x="8569886" y="1777519"/>
                  <a:pt x="9649354" y="1697920"/>
                </a:cubicBezTo>
                <a:cubicBezTo>
                  <a:pt x="9986687" y="1675532"/>
                  <a:pt x="10324505" y="1685793"/>
                  <a:pt x="10663864" y="1743885"/>
                </a:cubicBezTo>
                <a:close/>
                <a:moveTo>
                  <a:pt x="10969792" y="889041"/>
                </a:moveTo>
                <a:cubicBezTo>
                  <a:pt x="11494753" y="992910"/>
                  <a:pt x="12025114" y="1215559"/>
                  <a:pt x="12565593" y="1623395"/>
                </a:cubicBezTo>
                <a:lnTo>
                  <a:pt x="12612354" y="1660905"/>
                </a:lnTo>
                <a:lnTo>
                  <a:pt x="12489095" y="2353982"/>
                </a:lnTo>
                <a:lnTo>
                  <a:pt x="12488942" y="2353851"/>
                </a:lnTo>
                <a:cubicBezTo>
                  <a:pt x="11517970" y="1566603"/>
                  <a:pt x="10574007" y="1375584"/>
                  <a:pt x="9633837" y="1455647"/>
                </a:cubicBezTo>
                <a:cubicBezTo>
                  <a:pt x="8559356" y="1547147"/>
                  <a:pt x="7489826" y="1988736"/>
                  <a:pt x="6410394" y="2398498"/>
                </a:cubicBezTo>
                <a:cubicBezTo>
                  <a:pt x="5330962" y="2812239"/>
                  <a:pt x="4236674" y="3198132"/>
                  <a:pt x="3147339" y="3281676"/>
                </a:cubicBezTo>
                <a:cubicBezTo>
                  <a:pt x="2126087" y="3367457"/>
                  <a:pt x="1104834" y="3187502"/>
                  <a:pt x="120302" y="2620525"/>
                </a:cubicBezTo>
                <a:lnTo>
                  <a:pt x="64391" y="2586765"/>
                </a:lnTo>
                <a:lnTo>
                  <a:pt x="129014" y="2223396"/>
                </a:lnTo>
                <a:lnTo>
                  <a:pt x="207516" y="2271822"/>
                </a:lnTo>
                <a:cubicBezTo>
                  <a:pt x="1182202" y="2845122"/>
                  <a:pt x="2189528" y="3021347"/>
                  <a:pt x="3196854" y="2875891"/>
                </a:cubicBezTo>
                <a:cubicBezTo>
                  <a:pt x="4271335" y="2732674"/>
                  <a:pt x="5345816" y="2227432"/>
                  <a:pt x="6410395" y="1805735"/>
                </a:cubicBezTo>
                <a:cubicBezTo>
                  <a:pt x="7474973" y="1348233"/>
                  <a:pt x="8524696" y="978253"/>
                  <a:pt x="9579371" y="846970"/>
                </a:cubicBezTo>
                <a:cubicBezTo>
                  <a:pt x="10040791" y="798236"/>
                  <a:pt x="10503160" y="796713"/>
                  <a:pt x="10969792" y="889041"/>
                </a:cubicBezTo>
                <a:close/>
                <a:moveTo>
                  <a:pt x="12695153" y="821327"/>
                </a:moveTo>
                <a:lnTo>
                  <a:pt x="12759629" y="832794"/>
                </a:lnTo>
                <a:lnTo>
                  <a:pt x="12754040" y="864218"/>
                </a:lnTo>
                <a:close/>
                <a:moveTo>
                  <a:pt x="9634801" y="277064"/>
                </a:moveTo>
                <a:lnTo>
                  <a:pt x="12174055" y="728654"/>
                </a:lnTo>
                <a:lnTo>
                  <a:pt x="12314087" y="809460"/>
                </a:lnTo>
                <a:cubicBezTo>
                  <a:pt x="12380513" y="850280"/>
                  <a:pt x="12447102" y="893724"/>
                  <a:pt x="12513862" y="939924"/>
                </a:cubicBezTo>
                <a:lnTo>
                  <a:pt x="12714277" y="1087803"/>
                </a:lnTo>
                <a:lnTo>
                  <a:pt x="12643623" y="1485082"/>
                </a:lnTo>
                <a:lnTo>
                  <a:pt x="12600454" y="1452040"/>
                </a:lnTo>
                <a:cubicBezTo>
                  <a:pt x="11566786" y="703751"/>
                  <a:pt x="10577998" y="623304"/>
                  <a:pt x="9589210" y="735230"/>
                </a:cubicBezTo>
                <a:cubicBezTo>
                  <a:pt x="8534502" y="874516"/>
                  <a:pt x="7484746" y="1232681"/>
                  <a:pt x="6425088" y="1694315"/>
                </a:cubicBezTo>
                <a:cubicBezTo>
                  <a:pt x="5365430" y="2120133"/>
                  <a:pt x="4295867" y="2649420"/>
                  <a:pt x="3221352" y="2804625"/>
                </a:cubicBezTo>
                <a:cubicBezTo>
                  <a:pt x="2218638" y="2965053"/>
                  <a:pt x="1207219" y="2796697"/>
                  <a:pt x="227896" y="2237254"/>
                </a:cubicBezTo>
                <a:lnTo>
                  <a:pt x="136311" y="2182365"/>
                </a:lnTo>
                <a:lnTo>
                  <a:pt x="209053" y="1773343"/>
                </a:lnTo>
                <a:lnTo>
                  <a:pt x="316297" y="1834690"/>
                </a:lnTo>
                <a:cubicBezTo>
                  <a:pt x="1266678" y="2353048"/>
                  <a:pt x="2241539" y="2507646"/>
                  <a:pt x="3216401" y="2350950"/>
                </a:cubicBezTo>
                <a:cubicBezTo>
                  <a:pt x="4290915" y="2195745"/>
                  <a:pt x="5365428" y="1666458"/>
                  <a:pt x="6425087" y="1240640"/>
                </a:cubicBezTo>
                <a:cubicBezTo>
                  <a:pt x="7058903" y="966047"/>
                  <a:pt x="7687765" y="723291"/>
                  <a:pt x="8321580" y="548189"/>
                </a:cubicBezTo>
                <a:cubicBezTo>
                  <a:pt x="8742473" y="428801"/>
                  <a:pt x="9163364" y="337269"/>
                  <a:pt x="9584258" y="281555"/>
                </a:cubicBezTo>
                <a:close/>
                <a:moveTo>
                  <a:pt x="8076887" y="0"/>
                </a:moveTo>
                <a:lnTo>
                  <a:pt x="9077142" y="177888"/>
                </a:lnTo>
                <a:lnTo>
                  <a:pt x="8801496" y="241291"/>
                </a:lnTo>
                <a:cubicBezTo>
                  <a:pt x="8029504" y="437310"/>
                  <a:pt x="7261690" y="740197"/>
                  <a:pt x="6485520" y="1101274"/>
                </a:cubicBezTo>
                <a:cubicBezTo>
                  <a:pt x="5455578" y="1546902"/>
                  <a:pt x="4420685" y="2091999"/>
                  <a:pt x="3365985" y="2267067"/>
                </a:cubicBezTo>
                <a:cubicBezTo>
                  <a:pt x="2377204" y="2449844"/>
                  <a:pt x="1379719" y="2303903"/>
                  <a:pt x="393929" y="1766952"/>
                </a:cubicBezTo>
                <a:lnTo>
                  <a:pt x="227146" y="1671603"/>
                </a:lnTo>
                <a:lnTo>
                  <a:pt x="298125" y="1272495"/>
                </a:lnTo>
                <a:lnTo>
                  <a:pt x="466713" y="1365124"/>
                </a:lnTo>
                <a:cubicBezTo>
                  <a:pt x="1420551" y="1863855"/>
                  <a:pt x="2389893" y="1992778"/>
                  <a:pt x="3346178" y="1817461"/>
                </a:cubicBezTo>
                <a:cubicBezTo>
                  <a:pt x="4400879" y="1642393"/>
                  <a:pt x="5440723" y="1097296"/>
                  <a:pt x="6470665" y="651668"/>
                </a:cubicBezTo>
                <a:cubicBezTo>
                  <a:pt x="6931168" y="433828"/>
                  <a:pt x="7394457" y="238369"/>
                  <a:pt x="7856352" y="73683"/>
                </a:cubicBezTo>
                <a:close/>
              </a:path>
            </a:pathLst>
          </a:custGeom>
          <a:gradFill flip="none" rotWithShape="1">
            <a:gsLst>
              <a:gs pos="23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Forme libre : Forme 36">
            <a:extLst>
              <a:ext uri="{FF2B5EF4-FFF2-40B4-BE49-F238E27FC236}">
                <a16:creationId xmlns:a16="http://schemas.microsoft.com/office/drawing/2014/main" id="{CFD8935D-D2D3-3708-A69B-EDCB88AA215E}"/>
              </a:ext>
            </a:extLst>
          </p:cNvPr>
          <p:cNvSpPr/>
          <p:nvPr userDrawn="1"/>
        </p:nvSpPr>
        <p:spPr>
          <a:xfrm>
            <a:off x="0" y="0"/>
            <a:ext cx="4716463" cy="4149725"/>
          </a:xfrm>
          <a:custGeom>
            <a:avLst/>
            <a:gdLst>
              <a:gd name="connsiteX0" fmla="*/ 0 w 4716581"/>
              <a:gd name="connsiteY0" fmla="*/ 0 h 4149353"/>
              <a:gd name="connsiteX1" fmla="*/ 4324798 w 4716581"/>
              <a:gd name="connsiteY1" fmla="*/ 0 h 4149353"/>
              <a:gd name="connsiteX2" fmla="*/ 4385617 w 4716581"/>
              <a:gd name="connsiteY2" fmla="*/ 100111 h 4149353"/>
              <a:gd name="connsiteX3" fmla="*/ 4716581 w 4716581"/>
              <a:gd name="connsiteY3" fmla="*/ 1407189 h 4149353"/>
              <a:gd name="connsiteX4" fmla="*/ 1974417 w 4716581"/>
              <a:gd name="connsiteY4" fmla="*/ 4149353 h 4149353"/>
              <a:gd name="connsiteX5" fmla="*/ 35414 w 4716581"/>
              <a:gd name="connsiteY5" fmla="*/ 3346192 h 4149353"/>
              <a:gd name="connsiteX6" fmla="*/ 0 w 4716581"/>
              <a:gd name="connsiteY6" fmla="*/ 3307226 h 4149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16581" h="4149353">
                <a:moveTo>
                  <a:pt x="0" y="0"/>
                </a:moveTo>
                <a:lnTo>
                  <a:pt x="4324798" y="0"/>
                </a:lnTo>
                <a:lnTo>
                  <a:pt x="4385617" y="100111"/>
                </a:lnTo>
                <a:cubicBezTo>
                  <a:pt x="4596688" y="488657"/>
                  <a:pt x="4716581" y="933922"/>
                  <a:pt x="4716581" y="1407189"/>
                </a:cubicBezTo>
                <a:cubicBezTo>
                  <a:pt x="4716581" y="2921644"/>
                  <a:pt x="3488872" y="4149353"/>
                  <a:pt x="1974417" y="4149353"/>
                </a:cubicBezTo>
                <a:cubicBezTo>
                  <a:pt x="1217190" y="4149353"/>
                  <a:pt x="531649" y="3842426"/>
                  <a:pt x="35414" y="3346192"/>
                </a:cubicBezTo>
                <a:lnTo>
                  <a:pt x="0" y="33072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F8A8A7C3-8784-409C-450E-D7C8E7E6BB2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976313" y="4475163"/>
            <a:ext cx="800100" cy="1504950"/>
          </a:xfrm>
          <a:prstGeom prst="rect">
            <a:avLst/>
          </a:prstGeom>
          <a:noFill/>
        </p:spPr>
        <p:txBody>
          <a:bodyPr anchor="ctr"/>
          <a:lstStyle>
            <a:lvl1pPr marL="172800" indent="-180000" algn="l" defTabSz="684213" rtl="0" eaLnBrk="1" fontAlgn="base" hangingPunct="1">
              <a:lnSpc>
                <a:spcPts val="368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lang="en-US" sz="3200" i="1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-91440" algn="ctr">
              <a:lnSpc>
                <a:spcPct val="105000"/>
              </a:lnSpc>
              <a:spcAft>
                <a:spcPts val="800"/>
              </a:spcAft>
              <a:buClr>
                <a:srgbClr val="44546A"/>
              </a:buClr>
              <a:defRPr/>
            </a:pPr>
            <a:r>
              <a:rPr lang="fr-FR" sz="9600" b="1" i="0" dirty="0">
                <a:solidFill>
                  <a:srgbClr val="44546A"/>
                </a:solidFill>
              </a:rPr>
              <a:t>« </a:t>
            </a:r>
          </a:p>
        </p:txBody>
      </p:sp>
      <p:sp>
        <p:nvSpPr>
          <p:cNvPr id="7" name="Ovale 37">
            <a:extLst>
              <a:ext uri="{FF2B5EF4-FFF2-40B4-BE49-F238E27FC236}">
                <a16:creationId xmlns:a16="http://schemas.microsoft.com/office/drawing/2014/main" id="{59680705-9DD6-600A-6F4C-F9B02AEB7591}"/>
              </a:ext>
            </a:extLst>
          </p:cNvPr>
          <p:cNvSpPr/>
          <p:nvPr userDrawn="1"/>
        </p:nvSpPr>
        <p:spPr>
          <a:xfrm>
            <a:off x="11231563" y="6327775"/>
            <a:ext cx="388937" cy="3905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53CD170-14FB-3EAF-3E94-82B8826E76D1}"/>
              </a:ext>
            </a:extLst>
          </p:cNvPr>
          <p:cNvCxnSpPr/>
          <p:nvPr userDrawn="1"/>
        </p:nvCxnSpPr>
        <p:spPr>
          <a:xfrm>
            <a:off x="11107738" y="6294438"/>
            <a:ext cx="0" cy="4572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7B0B8F70-B8FA-9401-0D13-03F03D77A4E7}"/>
              </a:ext>
            </a:extLst>
          </p:cNvPr>
          <p:cNvCxnSpPr/>
          <p:nvPr userDrawn="1"/>
        </p:nvCxnSpPr>
        <p:spPr>
          <a:xfrm>
            <a:off x="0" y="6523038"/>
            <a:ext cx="1110932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44F04104-2B32-A52D-5F68-87CB4DFB62B4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290300" y="4424363"/>
            <a:ext cx="800100" cy="1108075"/>
          </a:xfrm>
          <a:prstGeom prst="rect">
            <a:avLst/>
          </a:prstGeom>
          <a:noFill/>
        </p:spPr>
        <p:txBody>
          <a:bodyPr anchor="ctr"/>
          <a:lstStyle>
            <a:lvl1pPr marL="172800" indent="-180000" algn="l" defTabSz="684213" rtl="0" eaLnBrk="1" fontAlgn="base" hangingPunct="1">
              <a:lnSpc>
                <a:spcPts val="368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lang="en-US" sz="3200" i="1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-91440" algn="ctr">
              <a:lnSpc>
                <a:spcPct val="105000"/>
              </a:lnSpc>
              <a:spcAft>
                <a:spcPts val="800"/>
              </a:spcAft>
              <a:buClr>
                <a:srgbClr val="44546A"/>
              </a:buClr>
              <a:defRPr/>
            </a:pPr>
            <a:r>
              <a:rPr lang="fr-FR" sz="9600" b="1" i="0" dirty="0">
                <a:solidFill>
                  <a:srgbClr val="44546A"/>
                </a:solidFill>
              </a:rPr>
              <a:t> »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BE30369-1DF2-4ABA-B24A-6BFD5F61E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770" y="4752155"/>
            <a:ext cx="9680574" cy="1310968"/>
          </a:xfrm>
        </p:spPr>
        <p:txBody>
          <a:bodyPr rtlCol="0" anchor="t">
            <a:noAutofit/>
          </a:bodyPr>
          <a:lstStyle>
            <a:lvl1pPr>
              <a:lnSpc>
                <a:spcPct val="100000"/>
              </a:lnSpc>
              <a:defRPr lang="en-GB" sz="2400" b="0" i="1" spc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5" name="Espace réservé d’image 34">
            <a:extLst>
              <a:ext uri="{FF2B5EF4-FFF2-40B4-BE49-F238E27FC236}">
                <a16:creationId xmlns:a16="http://schemas.microsoft.com/office/drawing/2014/main" id="{87D3D51C-EF1C-4FF2-AB62-ADC1DF32A2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4524507" cy="3957278"/>
          </a:xfrm>
          <a:custGeom>
            <a:avLst/>
            <a:gdLst>
              <a:gd name="connsiteX0" fmla="*/ 8414 w 4524507"/>
              <a:gd name="connsiteY0" fmla="*/ 0 h 3957278"/>
              <a:gd name="connsiteX1" fmla="*/ 4048912 w 4524507"/>
              <a:gd name="connsiteY1" fmla="*/ 0 h 3957278"/>
              <a:gd name="connsiteX2" fmla="*/ 4098256 w 4524507"/>
              <a:gd name="connsiteY2" fmla="*/ 65987 h 3957278"/>
              <a:gd name="connsiteX3" fmla="*/ 4524507 w 4524507"/>
              <a:gd name="connsiteY3" fmla="*/ 1461436 h 3957278"/>
              <a:gd name="connsiteX4" fmla="*/ 2028663 w 4524507"/>
              <a:gd name="connsiteY4" fmla="*/ 3957278 h 3957278"/>
              <a:gd name="connsiteX5" fmla="*/ 102748 w 4524507"/>
              <a:gd name="connsiteY5" fmla="*/ 3049023 h 3957278"/>
              <a:gd name="connsiteX6" fmla="*/ 0 w 4524507"/>
              <a:gd name="connsiteY6" fmla="*/ 2911620 h 3957278"/>
              <a:gd name="connsiteX7" fmla="*/ 0 w 4524507"/>
              <a:gd name="connsiteY7" fmla="*/ 11253 h 3957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24507" h="3957278">
                <a:moveTo>
                  <a:pt x="8414" y="0"/>
                </a:moveTo>
                <a:lnTo>
                  <a:pt x="4048912" y="0"/>
                </a:lnTo>
                <a:lnTo>
                  <a:pt x="4098256" y="65987"/>
                </a:lnTo>
                <a:cubicBezTo>
                  <a:pt x="4367369" y="464326"/>
                  <a:pt x="4524507" y="944530"/>
                  <a:pt x="4524507" y="1461436"/>
                </a:cubicBezTo>
                <a:cubicBezTo>
                  <a:pt x="4524507" y="2839851"/>
                  <a:pt x="3407080" y="3957278"/>
                  <a:pt x="2028663" y="3957278"/>
                </a:cubicBezTo>
                <a:cubicBezTo>
                  <a:pt x="1253303" y="3957278"/>
                  <a:pt x="560523" y="3603717"/>
                  <a:pt x="102748" y="3049023"/>
                </a:cubicBezTo>
                <a:lnTo>
                  <a:pt x="0" y="2911620"/>
                </a:lnTo>
                <a:lnTo>
                  <a:pt x="0" y="11253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50000"/>
              </a:schemeClr>
            </a:bgClr>
          </a:pattFill>
        </p:spPr>
        <p:txBody>
          <a:bodyPr wrap="square" lIns="91440" tIns="457200" anchor="t" anchorCtr="1">
            <a:noAutofit/>
          </a:bodyPr>
          <a:lstStyle>
            <a:lvl1pPr>
              <a:defRPr lang="en-GB" sz="12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1" name="Espace réservé du numéro de diapositive 13">
            <a:extLst>
              <a:ext uri="{FF2B5EF4-FFF2-40B4-BE49-F238E27FC236}">
                <a16:creationId xmlns:a16="http://schemas.microsoft.com/office/drawing/2014/main" id="{F20C515E-FE5D-E7CA-7342-41C0B328D92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F1A70976-A9ED-4C90-A0FF-421356BE677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195190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26">
            <a:extLst>
              <a:ext uri="{FF2B5EF4-FFF2-40B4-BE49-F238E27FC236}">
                <a16:creationId xmlns:a16="http://schemas.microsoft.com/office/drawing/2014/main" id="{CC8174AA-2884-0962-ED31-C4D666E83EB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FEE87E7-417B-F5C6-40AF-143604457649}"/>
              </a:ext>
            </a:extLst>
          </p:cNvPr>
          <p:cNvGrpSpPr/>
          <p:nvPr userDrawn="1"/>
        </p:nvGrpSpPr>
        <p:grpSpPr>
          <a:xfrm>
            <a:off x="0" y="1770061"/>
            <a:ext cx="12192000" cy="3255962"/>
            <a:chOff x="0" y="1770061"/>
            <a:chExt cx="12192000" cy="3255962"/>
          </a:xfrm>
          <a:solidFill>
            <a:schemeClr val="bg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FF33BAA-C548-5DF0-92EA-38B996F76C15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553B2B1-7238-D444-4AC5-A48FDB3F7A5E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9FD3918-40EF-CAC1-F12B-4B1FB2DD2FD7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565953-6B89-1A11-1CC7-2F32FD79F4D6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 11">
              <a:extLst>
                <a:ext uri="{FF2B5EF4-FFF2-40B4-BE49-F238E27FC236}">
                  <a16:creationId xmlns:a16="http://schemas.microsoft.com/office/drawing/2014/main" id="{BFACA75A-3504-917C-9119-820AEC01C83E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</p:grpSp>
      <p:sp>
        <p:nvSpPr>
          <p:cNvPr id="11" name="Forme libre : Forme 13">
            <a:extLst>
              <a:ext uri="{FF2B5EF4-FFF2-40B4-BE49-F238E27FC236}">
                <a16:creationId xmlns:a16="http://schemas.microsoft.com/office/drawing/2014/main" id="{B08AFBA7-E413-04AB-4EE5-33102C101753}"/>
              </a:ext>
            </a:extLst>
          </p:cNvPr>
          <p:cNvSpPr/>
          <p:nvPr userDrawn="1"/>
        </p:nvSpPr>
        <p:spPr>
          <a:xfrm>
            <a:off x="2387600" y="0"/>
            <a:ext cx="7416800" cy="6858000"/>
          </a:xfrm>
          <a:custGeom>
            <a:avLst/>
            <a:gdLst>
              <a:gd name="connsiteX0" fmla="*/ 2297777 w 7416800"/>
              <a:gd name="connsiteY0" fmla="*/ 0 h 6858001"/>
              <a:gd name="connsiteX1" fmla="*/ 5119024 w 7416800"/>
              <a:gd name="connsiteY1" fmla="*/ 0 h 6858001"/>
              <a:gd name="connsiteX2" fmla="*/ 5151877 w 7416800"/>
              <a:gd name="connsiteY2" fmla="*/ 12024 h 6858001"/>
              <a:gd name="connsiteX3" fmla="*/ 7416800 w 7416800"/>
              <a:gd name="connsiteY3" fmla="*/ 3429000 h 6858001"/>
              <a:gd name="connsiteX4" fmla="*/ 5151877 w 7416800"/>
              <a:gd name="connsiteY4" fmla="*/ 6845976 h 6858001"/>
              <a:gd name="connsiteX5" fmla="*/ 5119021 w 7416800"/>
              <a:gd name="connsiteY5" fmla="*/ 6858001 h 6858001"/>
              <a:gd name="connsiteX6" fmla="*/ 2297779 w 7416800"/>
              <a:gd name="connsiteY6" fmla="*/ 6858001 h 6858001"/>
              <a:gd name="connsiteX7" fmla="*/ 2264924 w 7416800"/>
              <a:gd name="connsiteY7" fmla="*/ 6845976 h 6858001"/>
              <a:gd name="connsiteX8" fmla="*/ 0 w 7416800"/>
              <a:gd name="connsiteY8" fmla="*/ 3429000 h 6858001"/>
              <a:gd name="connsiteX9" fmla="*/ 2264924 w 7416800"/>
              <a:gd name="connsiteY9" fmla="*/ 1202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16800" h="6858001">
                <a:moveTo>
                  <a:pt x="2297777" y="0"/>
                </a:moveTo>
                <a:lnTo>
                  <a:pt x="5119024" y="0"/>
                </a:lnTo>
                <a:lnTo>
                  <a:pt x="5151877" y="12024"/>
                </a:lnTo>
                <a:cubicBezTo>
                  <a:pt x="6482877" y="574990"/>
                  <a:pt x="7416800" y="1892930"/>
                  <a:pt x="7416800" y="3429000"/>
                </a:cubicBezTo>
                <a:cubicBezTo>
                  <a:pt x="7416800" y="4965070"/>
                  <a:pt x="6482877" y="6283010"/>
                  <a:pt x="5151877" y="6845976"/>
                </a:cubicBezTo>
                <a:lnTo>
                  <a:pt x="5119021" y="6858001"/>
                </a:lnTo>
                <a:lnTo>
                  <a:pt x="2297779" y="6858001"/>
                </a:lnTo>
                <a:lnTo>
                  <a:pt x="2264924" y="6845976"/>
                </a:lnTo>
                <a:cubicBezTo>
                  <a:pt x="933923" y="6283010"/>
                  <a:pt x="0" y="4965070"/>
                  <a:pt x="0" y="3429000"/>
                </a:cubicBezTo>
                <a:cubicBezTo>
                  <a:pt x="0" y="1892930"/>
                  <a:pt x="933923" y="574990"/>
                  <a:pt x="2264924" y="12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20B2DCF0-A17B-2F6B-272F-25CC0F69407F}"/>
              </a:ext>
            </a:extLst>
          </p:cNvPr>
          <p:cNvCxnSpPr/>
          <p:nvPr userDrawn="1"/>
        </p:nvCxnSpPr>
        <p:spPr>
          <a:xfrm>
            <a:off x="5791200" y="3949700"/>
            <a:ext cx="609600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5A314CA6-6ED9-9DA7-8C9C-0D63A8506878}"/>
              </a:ext>
            </a:extLst>
          </p:cNvPr>
          <p:cNvCxnSpPr/>
          <p:nvPr userDrawn="1"/>
        </p:nvCxnSpPr>
        <p:spPr>
          <a:xfrm>
            <a:off x="4516438" y="4422775"/>
            <a:ext cx="0" cy="15859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sme 22" descr="Utilisateur" title="Icône - Nom du présentateur">
            <a:extLst>
              <a:ext uri="{FF2B5EF4-FFF2-40B4-BE49-F238E27FC236}">
                <a16:creationId xmlns:a16="http://schemas.microsoft.com/office/drawing/2014/main" id="{054A69AF-A572-9808-A312-03D6E0BF4A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92588" y="4451350"/>
            <a:ext cx="219075" cy="219075"/>
          </a:xfrm>
          <a:prstGeom prst="rect">
            <a:avLst/>
          </a:prstGeom>
        </p:spPr>
      </p:pic>
      <p:pic>
        <p:nvPicPr>
          <p:cNvPr id="15" name="Graphisme 23" descr="Enveloppe" title="Icône d’e-mail du présentateur">
            <a:extLst>
              <a:ext uri="{FF2B5EF4-FFF2-40B4-BE49-F238E27FC236}">
                <a16:creationId xmlns:a16="http://schemas.microsoft.com/office/drawing/2014/main" id="{364CABBA-6C1E-F0CC-AF65-338CDCCB87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92588" y="5324475"/>
            <a:ext cx="219075" cy="219075"/>
          </a:xfrm>
          <a:prstGeom prst="rect">
            <a:avLst/>
          </a:prstGeom>
        </p:spPr>
      </p:pic>
      <p:pic>
        <p:nvPicPr>
          <p:cNvPr id="16" name="Graphisme 24" descr="Smartphone" title="Icône - Numéro de téléphone du présentateur">
            <a:extLst>
              <a:ext uri="{FF2B5EF4-FFF2-40B4-BE49-F238E27FC236}">
                <a16:creationId xmlns:a16="http://schemas.microsoft.com/office/drawing/2014/main" id="{EB34A439-BC68-03C1-2562-77583FF942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92588" y="4887913"/>
            <a:ext cx="219075" cy="219075"/>
          </a:xfrm>
          <a:prstGeom prst="rect">
            <a:avLst/>
          </a:prstGeom>
        </p:spPr>
      </p:pic>
      <p:pic>
        <p:nvPicPr>
          <p:cNvPr id="20" name="Graphisme 25" descr="Lien">
            <a:extLst>
              <a:ext uri="{FF2B5EF4-FFF2-40B4-BE49-F238E27FC236}">
                <a16:creationId xmlns:a16="http://schemas.microsoft.com/office/drawing/2014/main" id="{337473B8-DDCB-E757-573F-F301FC332BC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888" y="5748338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Espace réservé d’image 21">
            <a:extLst>
              <a:ext uri="{FF2B5EF4-FFF2-40B4-BE49-F238E27FC236}">
                <a16:creationId xmlns:a16="http://schemas.microsoft.com/office/drawing/2014/main" id="{94FE51EC-6EEE-4E9B-95E0-8B3BEC6560A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67000" y="0"/>
            <a:ext cx="6858000" cy="6858000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lIns="91440" tIns="4572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002804-57E2-4379-9103-073F4D46F0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7248" y="1124712"/>
            <a:ext cx="5943600" cy="2596896"/>
          </a:xfrm>
        </p:spPr>
        <p:txBody>
          <a:bodyPr rtlCol="0" anchorCtr="1">
            <a:noAutofit/>
          </a:bodyPr>
          <a:lstStyle>
            <a:lvl1pPr algn="ctr">
              <a:defRPr lang="en-GB" sz="5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4182412-18B8-4AC3-AA61-DAFA9BEABE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77266" y="4422773"/>
            <a:ext cx="3695206" cy="2769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 noProof="0"/>
              <a:t>Modifier les styles du texte du masque</a:t>
            </a:r>
          </a:p>
        </p:txBody>
      </p:sp>
      <p:sp>
        <p:nvSpPr>
          <p:cNvPr id="17" name="Espace réservé du texte 4">
            <a:extLst>
              <a:ext uri="{FF2B5EF4-FFF2-40B4-BE49-F238E27FC236}">
                <a16:creationId xmlns:a16="http://schemas.microsoft.com/office/drawing/2014/main" id="{04BD3722-9C29-415A-B4F9-404DF7CA27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77266" y="4859273"/>
            <a:ext cx="3695206" cy="2769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 noProof="0"/>
              <a:t>Modifier les styles du texte du masque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19AB0B4C-135C-4049-A378-55E85A240EF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77266" y="5295773"/>
            <a:ext cx="3695206" cy="2769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 noProof="0"/>
              <a:t>Modifier les styles du texte du masque</a:t>
            </a:r>
          </a:p>
        </p:txBody>
      </p:sp>
      <p:sp>
        <p:nvSpPr>
          <p:cNvPr id="19" name="Espace réservé du texte 4">
            <a:extLst>
              <a:ext uri="{FF2B5EF4-FFF2-40B4-BE49-F238E27FC236}">
                <a16:creationId xmlns:a16="http://schemas.microsoft.com/office/drawing/2014/main" id="{84C52246-1E1E-45D1-870F-11BEF23679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77266" y="5732272"/>
            <a:ext cx="3695206" cy="2769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 noProof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1838112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26">
            <a:extLst>
              <a:ext uri="{FF2B5EF4-FFF2-40B4-BE49-F238E27FC236}">
                <a16:creationId xmlns:a16="http://schemas.microsoft.com/office/drawing/2014/main" id="{1461AF5B-2909-1D5F-C7A5-DF85090E3C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DC49583E-AB2C-A1BF-671E-1F4A274E0F75}"/>
              </a:ext>
            </a:extLst>
          </p:cNvPr>
          <p:cNvGrpSpPr/>
          <p:nvPr userDrawn="1"/>
        </p:nvGrpSpPr>
        <p:grpSpPr>
          <a:xfrm>
            <a:off x="0" y="1770061"/>
            <a:ext cx="12192000" cy="3255962"/>
            <a:chOff x="0" y="1770061"/>
            <a:chExt cx="12192000" cy="3255962"/>
          </a:xfrm>
          <a:solidFill>
            <a:schemeClr val="bg2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20A5FFD-ECA2-1AA1-ACDA-1BDAD7243038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E0748B0-E042-B262-7374-E5DF685D70AB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4639C7A-FC36-F8F5-F521-BDA171D43A6F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AE6B3FB-CD84-D999-DDD9-D73F848AE53C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 11">
              <a:extLst>
                <a:ext uri="{FF2B5EF4-FFF2-40B4-BE49-F238E27FC236}">
                  <a16:creationId xmlns:a16="http://schemas.microsoft.com/office/drawing/2014/main" id="{3D1318CE-E8AB-E762-2730-9E4B0324DF86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</p:grpSp>
      <p:sp>
        <p:nvSpPr>
          <p:cNvPr id="11" name="Forme libre : Forme 13">
            <a:extLst>
              <a:ext uri="{FF2B5EF4-FFF2-40B4-BE49-F238E27FC236}">
                <a16:creationId xmlns:a16="http://schemas.microsoft.com/office/drawing/2014/main" id="{3F447B03-40F0-13E3-6134-15851D727909}"/>
              </a:ext>
            </a:extLst>
          </p:cNvPr>
          <p:cNvSpPr/>
          <p:nvPr userDrawn="1"/>
        </p:nvSpPr>
        <p:spPr>
          <a:xfrm>
            <a:off x="2387600" y="0"/>
            <a:ext cx="7416800" cy="6858000"/>
          </a:xfrm>
          <a:custGeom>
            <a:avLst/>
            <a:gdLst>
              <a:gd name="connsiteX0" fmla="*/ 2297777 w 7416800"/>
              <a:gd name="connsiteY0" fmla="*/ 0 h 6858001"/>
              <a:gd name="connsiteX1" fmla="*/ 5119024 w 7416800"/>
              <a:gd name="connsiteY1" fmla="*/ 0 h 6858001"/>
              <a:gd name="connsiteX2" fmla="*/ 5151877 w 7416800"/>
              <a:gd name="connsiteY2" fmla="*/ 12024 h 6858001"/>
              <a:gd name="connsiteX3" fmla="*/ 7416800 w 7416800"/>
              <a:gd name="connsiteY3" fmla="*/ 3429000 h 6858001"/>
              <a:gd name="connsiteX4" fmla="*/ 5151877 w 7416800"/>
              <a:gd name="connsiteY4" fmla="*/ 6845976 h 6858001"/>
              <a:gd name="connsiteX5" fmla="*/ 5119021 w 7416800"/>
              <a:gd name="connsiteY5" fmla="*/ 6858001 h 6858001"/>
              <a:gd name="connsiteX6" fmla="*/ 2297779 w 7416800"/>
              <a:gd name="connsiteY6" fmla="*/ 6858001 h 6858001"/>
              <a:gd name="connsiteX7" fmla="*/ 2264924 w 7416800"/>
              <a:gd name="connsiteY7" fmla="*/ 6845976 h 6858001"/>
              <a:gd name="connsiteX8" fmla="*/ 0 w 7416800"/>
              <a:gd name="connsiteY8" fmla="*/ 3429000 h 6858001"/>
              <a:gd name="connsiteX9" fmla="*/ 2264924 w 7416800"/>
              <a:gd name="connsiteY9" fmla="*/ 1202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16800" h="6858001">
                <a:moveTo>
                  <a:pt x="2297777" y="0"/>
                </a:moveTo>
                <a:lnTo>
                  <a:pt x="5119024" y="0"/>
                </a:lnTo>
                <a:lnTo>
                  <a:pt x="5151877" y="12024"/>
                </a:lnTo>
                <a:cubicBezTo>
                  <a:pt x="6482877" y="574990"/>
                  <a:pt x="7416800" y="1892930"/>
                  <a:pt x="7416800" y="3429000"/>
                </a:cubicBezTo>
                <a:cubicBezTo>
                  <a:pt x="7416800" y="4965070"/>
                  <a:pt x="6482877" y="6283010"/>
                  <a:pt x="5151877" y="6845976"/>
                </a:cubicBezTo>
                <a:lnTo>
                  <a:pt x="5119021" y="6858001"/>
                </a:lnTo>
                <a:lnTo>
                  <a:pt x="2297779" y="6858001"/>
                </a:lnTo>
                <a:lnTo>
                  <a:pt x="2264924" y="6845976"/>
                </a:lnTo>
                <a:cubicBezTo>
                  <a:pt x="933923" y="6283010"/>
                  <a:pt x="0" y="4965070"/>
                  <a:pt x="0" y="3429000"/>
                </a:cubicBezTo>
                <a:cubicBezTo>
                  <a:pt x="0" y="1892930"/>
                  <a:pt x="933923" y="574990"/>
                  <a:pt x="2264924" y="12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E18FD29D-532E-CA0E-F8E5-A0EC817056D8}"/>
              </a:ext>
            </a:extLst>
          </p:cNvPr>
          <p:cNvCxnSpPr/>
          <p:nvPr userDrawn="1"/>
        </p:nvCxnSpPr>
        <p:spPr>
          <a:xfrm>
            <a:off x="5791200" y="3949700"/>
            <a:ext cx="609600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CEF48672-4842-5113-134E-512A498152FF}"/>
              </a:ext>
            </a:extLst>
          </p:cNvPr>
          <p:cNvCxnSpPr/>
          <p:nvPr userDrawn="1"/>
        </p:nvCxnSpPr>
        <p:spPr>
          <a:xfrm>
            <a:off x="4516438" y="4422775"/>
            <a:ext cx="0" cy="15859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sme 22" descr="Utilisateur" title="Icône - Nom du présentateur">
            <a:extLst>
              <a:ext uri="{FF2B5EF4-FFF2-40B4-BE49-F238E27FC236}">
                <a16:creationId xmlns:a16="http://schemas.microsoft.com/office/drawing/2014/main" id="{089A5B08-EBF8-5E2E-8B4D-2B61BF6C54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92588" y="4451350"/>
            <a:ext cx="219075" cy="219075"/>
          </a:xfrm>
          <a:prstGeom prst="rect">
            <a:avLst/>
          </a:prstGeom>
        </p:spPr>
      </p:pic>
      <p:pic>
        <p:nvPicPr>
          <p:cNvPr id="15" name="Graphisme 23" descr="Enveloppe" title="Icône d’e-mail du présentateur">
            <a:extLst>
              <a:ext uri="{FF2B5EF4-FFF2-40B4-BE49-F238E27FC236}">
                <a16:creationId xmlns:a16="http://schemas.microsoft.com/office/drawing/2014/main" id="{0084CD95-A785-B23B-14A2-FA6822FB2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92588" y="5324475"/>
            <a:ext cx="219075" cy="219075"/>
          </a:xfrm>
          <a:prstGeom prst="rect">
            <a:avLst/>
          </a:prstGeom>
        </p:spPr>
      </p:pic>
      <p:pic>
        <p:nvPicPr>
          <p:cNvPr id="16" name="Graphisme 24" descr="Smartphone" title="Icône - Numéro de téléphone du présentateur">
            <a:extLst>
              <a:ext uri="{FF2B5EF4-FFF2-40B4-BE49-F238E27FC236}">
                <a16:creationId xmlns:a16="http://schemas.microsoft.com/office/drawing/2014/main" id="{AF7BF705-9E21-87B9-819C-B8A1BE0C98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92588" y="4887913"/>
            <a:ext cx="219075" cy="219075"/>
          </a:xfrm>
          <a:prstGeom prst="rect">
            <a:avLst/>
          </a:prstGeom>
        </p:spPr>
      </p:pic>
      <p:pic>
        <p:nvPicPr>
          <p:cNvPr id="20" name="Graphisme 25" descr="Lien">
            <a:extLst>
              <a:ext uri="{FF2B5EF4-FFF2-40B4-BE49-F238E27FC236}">
                <a16:creationId xmlns:a16="http://schemas.microsoft.com/office/drawing/2014/main" id="{43D10121-D926-2E70-F302-38EE3951E2D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888" y="5748338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Espace réservé d’image 21">
            <a:extLst>
              <a:ext uri="{FF2B5EF4-FFF2-40B4-BE49-F238E27FC236}">
                <a16:creationId xmlns:a16="http://schemas.microsoft.com/office/drawing/2014/main" id="{94FE51EC-6EEE-4E9B-95E0-8B3BEC6560A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67000" y="0"/>
            <a:ext cx="6858000" cy="6858000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lIns="91440" tIns="4572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002804-57E2-4379-9103-073F4D46F0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7248" y="1124712"/>
            <a:ext cx="5943600" cy="2596896"/>
          </a:xfrm>
        </p:spPr>
        <p:txBody>
          <a:bodyPr rtlCol="0" anchorCtr="1">
            <a:noAutofit/>
          </a:bodyPr>
          <a:lstStyle>
            <a:lvl1pPr algn="ctr">
              <a:defRPr lang="en-GB" sz="5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4182412-18B8-4AC3-AA61-DAFA9BEABE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77266" y="4422773"/>
            <a:ext cx="3695206" cy="2769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 noProof="0"/>
              <a:t>Modifier les styles du texte du masque</a:t>
            </a:r>
          </a:p>
        </p:txBody>
      </p:sp>
      <p:sp>
        <p:nvSpPr>
          <p:cNvPr id="17" name="Espace réservé du texte 4">
            <a:extLst>
              <a:ext uri="{FF2B5EF4-FFF2-40B4-BE49-F238E27FC236}">
                <a16:creationId xmlns:a16="http://schemas.microsoft.com/office/drawing/2014/main" id="{04BD3722-9C29-415A-B4F9-404DF7CA27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77266" y="4859273"/>
            <a:ext cx="3695206" cy="2769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 noProof="0"/>
              <a:t>Modifier les styles du texte du masque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19AB0B4C-135C-4049-A378-55E85A240EF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77266" y="5295773"/>
            <a:ext cx="3695206" cy="2769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 noProof="0"/>
              <a:t>Modifier les styles du texte du masque</a:t>
            </a:r>
          </a:p>
        </p:txBody>
      </p:sp>
      <p:sp>
        <p:nvSpPr>
          <p:cNvPr id="19" name="Espace réservé du texte 4">
            <a:extLst>
              <a:ext uri="{FF2B5EF4-FFF2-40B4-BE49-F238E27FC236}">
                <a16:creationId xmlns:a16="http://schemas.microsoft.com/office/drawing/2014/main" id="{84C52246-1E1E-45D1-870F-11BEF23679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77266" y="5732272"/>
            <a:ext cx="3695206" cy="2769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 noProof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638540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20B8EB19-1CC1-FFDF-4985-00745C99B460}"/>
              </a:ext>
            </a:extLst>
          </p:cNvPr>
          <p:cNvGrpSpPr/>
          <p:nvPr userDrawn="1"/>
        </p:nvGrpSpPr>
        <p:grpSpPr>
          <a:xfrm>
            <a:off x="0" y="1770061"/>
            <a:ext cx="12192000" cy="3255962"/>
            <a:chOff x="0" y="1770061"/>
            <a:chExt cx="12192000" cy="3255962"/>
          </a:xfrm>
          <a:solidFill>
            <a:schemeClr val="bg2"/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30188EA-B93E-DAD0-255B-DAD4D1FA79EE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D309C21-3575-E6B3-C104-D16E6E2F6DD6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9AC44E7-5BEA-CF90-CA3C-FC74F7FFBDBC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DC61C56-3F1D-C399-A45F-7FDD59E919AE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9" name="Rectangle 11">
              <a:extLst>
                <a:ext uri="{FF2B5EF4-FFF2-40B4-BE49-F238E27FC236}">
                  <a16:creationId xmlns:a16="http://schemas.microsoft.com/office/drawing/2014/main" id="{F09062DF-7550-C28A-4A28-57A5482F7349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</p:grpSp>
      <p:sp>
        <p:nvSpPr>
          <p:cNvPr id="10" name="Forme libre : Forme 25">
            <a:extLst>
              <a:ext uri="{FF2B5EF4-FFF2-40B4-BE49-F238E27FC236}">
                <a16:creationId xmlns:a16="http://schemas.microsoft.com/office/drawing/2014/main" id="{D80B20F7-B0C8-3284-C6A6-687CA0DEAC29}"/>
              </a:ext>
            </a:extLst>
          </p:cNvPr>
          <p:cNvSpPr/>
          <p:nvPr userDrawn="1"/>
        </p:nvSpPr>
        <p:spPr>
          <a:xfrm>
            <a:off x="2387600" y="0"/>
            <a:ext cx="7416800" cy="6858000"/>
          </a:xfrm>
          <a:custGeom>
            <a:avLst/>
            <a:gdLst>
              <a:gd name="connsiteX0" fmla="*/ 2297777 w 7416800"/>
              <a:gd name="connsiteY0" fmla="*/ 0 h 6858001"/>
              <a:gd name="connsiteX1" fmla="*/ 5119024 w 7416800"/>
              <a:gd name="connsiteY1" fmla="*/ 0 h 6858001"/>
              <a:gd name="connsiteX2" fmla="*/ 5151877 w 7416800"/>
              <a:gd name="connsiteY2" fmla="*/ 12024 h 6858001"/>
              <a:gd name="connsiteX3" fmla="*/ 7416800 w 7416800"/>
              <a:gd name="connsiteY3" fmla="*/ 3429000 h 6858001"/>
              <a:gd name="connsiteX4" fmla="*/ 5151877 w 7416800"/>
              <a:gd name="connsiteY4" fmla="*/ 6845976 h 6858001"/>
              <a:gd name="connsiteX5" fmla="*/ 5119021 w 7416800"/>
              <a:gd name="connsiteY5" fmla="*/ 6858001 h 6858001"/>
              <a:gd name="connsiteX6" fmla="*/ 2297779 w 7416800"/>
              <a:gd name="connsiteY6" fmla="*/ 6858001 h 6858001"/>
              <a:gd name="connsiteX7" fmla="*/ 2264924 w 7416800"/>
              <a:gd name="connsiteY7" fmla="*/ 6845976 h 6858001"/>
              <a:gd name="connsiteX8" fmla="*/ 0 w 7416800"/>
              <a:gd name="connsiteY8" fmla="*/ 3429000 h 6858001"/>
              <a:gd name="connsiteX9" fmla="*/ 2264924 w 7416800"/>
              <a:gd name="connsiteY9" fmla="*/ 1202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16800" h="6858001">
                <a:moveTo>
                  <a:pt x="2297777" y="0"/>
                </a:moveTo>
                <a:lnTo>
                  <a:pt x="5119024" y="0"/>
                </a:lnTo>
                <a:lnTo>
                  <a:pt x="5151877" y="12024"/>
                </a:lnTo>
                <a:cubicBezTo>
                  <a:pt x="6482877" y="574990"/>
                  <a:pt x="7416800" y="1892930"/>
                  <a:pt x="7416800" y="3429000"/>
                </a:cubicBezTo>
                <a:cubicBezTo>
                  <a:pt x="7416800" y="4965070"/>
                  <a:pt x="6482877" y="6283010"/>
                  <a:pt x="5151877" y="6845976"/>
                </a:cubicBezTo>
                <a:lnTo>
                  <a:pt x="5119021" y="6858001"/>
                </a:lnTo>
                <a:lnTo>
                  <a:pt x="2297779" y="6858001"/>
                </a:lnTo>
                <a:lnTo>
                  <a:pt x="2264924" y="6845976"/>
                </a:lnTo>
                <a:cubicBezTo>
                  <a:pt x="933923" y="6283010"/>
                  <a:pt x="0" y="4965070"/>
                  <a:pt x="0" y="3429000"/>
                </a:cubicBezTo>
                <a:cubicBezTo>
                  <a:pt x="0" y="1892930"/>
                  <a:pt x="933923" y="574990"/>
                  <a:pt x="2264924" y="12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1" name="Ovale 3">
            <a:extLst>
              <a:ext uri="{FF2B5EF4-FFF2-40B4-BE49-F238E27FC236}">
                <a16:creationId xmlns:a16="http://schemas.microsoft.com/office/drawing/2014/main" id="{53FE799D-4413-8EA3-D8ED-1DBD053B01D2}"/>
              </a:ext>
            </a:extLst>
          </p:cNvPr>
          <p:cNvSpPr/>
          <p:nvPr userDrawn="1"/>
        </p:nvSpPr>
        <p:spPr>
          <a:xfrm>
            <a:off x="2673350" y="20638"/>
            <a:ext cx="6845300" cy="6843712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anchorCtr="1"/>
          <a:lstStyle/>
          <a:p>
            <a:pPr algn="ctr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FR" sz="16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E1F1DA20-7BF7-AEB7-0528-DBA616B78F9A}"/>
              </a:ext>
            </a:extLst>
          </p:cNvPr>
          <p:cNvCxnSpPr/>
          <p:nvPr userDrawn="1"/>
        </p:nvCxnSpPr>
        <p:spPr>
          <a:xfrm>
            <a:off x="5791200" y="3949700"/>
            <a:ext cx="609600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55002804-57E2-4379-9103-073F4D46F0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7248" y="1124712"/>
            <a:ext cx="5943600" cy="2596896"/>
          </a:xfrm>
        </p:spPr>
        <p:txBody>
          <a:bodyPr rtlCol="0" anchorCtr="1">
            <a:noAutofit/>
          </a:bodyPr>
          <a:lstStyle>
            <a:lvl1pPr algn="ctr">
              <a:defRPr lang="en-GB" sz="5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D109CAD-EBE3-4421-954D-A76C885B27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4448" y="4315968"/>
            <a:ext cx="5029200" cy="886968"/>
          </a:xfrm>
        </p:spPr>
        <p:txBody>
          <a:bodyPr lIns="91440" tIns="45720" anchor="t" anchorCtr="0">
            <a:noAutofit/>
          </a:bodyPr>
          <a:lstStyle>
            <a:lvl1pPr marL="0" indent="0" algn="ctr">
              <a:buNone/>
              <a:defRPr lang="en-GB" sz="1800" b="1" spc="3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Modifier le style des sous-titres du masque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5998259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B5DDDAEF-F8AD-267E-D774-5324A1E8B6AB}"/>
              </a:ext>
            </a:extLst>
          </p:cNvPr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4" name="Rectangle 20">
              <a:extLst>
                <a:ext uri="{FF2B5EF4-FFF2-40B4-BE49-F238E27FC236}">
                  <a16:creationId xmlns:a16="http://schemas.microsoft.com/office/drawing/2014/main" id="{74BDFE54-A885-5DCC-9D26-27FBB1C25808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3177789-6B0C-3E45-29A7-960EB667BC55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65B2FF3-B279-0A11-25DB-186277CD5D01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7" name="Rectangle 26">
              <a:extLst>
                <a:ext uri="{FF2B5EF4-FFF2-40B4-BE49-F238E27FC236}">
                  <a16:creationId xmlns:a16="http://schemas.microsoft.com/office/drawing/2014/main" id="{57DBDE33-B009-A7CA-F080-933151A1147D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E66A90F-ECEF-2097-02D6-1B19ACE246C5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B624061-2AA4-DCE9-BAD9-1EB18C41D2BA}"/>
                </a:ext>
              </a:extLst>
            </p:cNvPr>
            <p:cNvSpPr/>
            <p:nvPr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5696D11-6195-A1E3-8144-4B5DC5E4A17E}"/>
                </a:ext>
              </a:extLst>
            </p:cNvPr>
            <p:cNvSpPr/>
            <p:nvPr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C01DD6AA-2809-C5E1-DAC7-9ABE65D94006}"/>
              </a:ext>
            </a:extLst>
          </p:cNvPr>
          <p:cNvSpPr/>
          <p:nvPr userDrawn="1"/>
        </p:nvSpPr>
        <p:spPr>
          <a:xfrm flipV="1">
            <a:off x="0" y="0"/>
            <a:ext cx="12192000" cy="6539124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2" name="Ovale 22">
            <a:extLst>
              <a:ext uri="{FF2B5EF4-FFF2-40B4-BE49-F238E27FC236}">
                <a16:creationId xmlns:a16="http://schemas.microsoft.com/office/drawing/2014/main" id="{2B8CB0DD-C5AE-03D5-F934-42BDB5F33E86}"/>
              </a:ext>
            </a:extLst>
          </p:cNvPr>
          <p:cNvSpPr/>
          <p:nvPr userDrawn="1"/>
        </p:nvSpPr>
        <p:spPr>
          <a:xfrm>
            <a:off x="11231563" y="6327775"/>
            <a:ext cx="388937" cy="3905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5B055A65-1E43-E6BB-3AA9-5C80E18B5688}"/>
              </a:ext>
            </a:extLst>
          </p:cNvPr>
          <p:cNvCxnSpPr/>
          <p:nvPr userDrawn="1"/>
        </p:nvCxnSpPr>
        <p:spPr>
          <a:xfrm>
            <a:off x="11107738" y="6294438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9C769ED5-DD9C-9A80-9F0F-9D9775E68A31}"/>
              </a:ext>
            </a:extLst>
          </p:cNvPr>
          <p:cNvCxnSpPr/>
          <p:nvPr userDrawn="1"/>
        </p:nvCxnSpPr>
        <p:spPr>
          <a:xfrm>
            <a:off x="0" y="6523038"/>
            <a:ext cx="1110932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rme libre : Forme 46">
            <a:extLst>
              <a:ext uri="{FF2B5EF4-FFF2-40B4-BE49-F238E27FC236}">
                <a16:creationId xmlns:a16="http://schemas.microsoft.com/office/drawing/2014/main" id="{496E5CCE-B884-D5C7-1BA1-9AF5E157B3F7}"/>
              </a:ext>
            </a:extLst>
          </p:cNvPr>
          <p:cNvSpPr/>
          <p:nvPr userDrawn="1"/>
        </p:nvSpPr>
        <p:spPr>
          <a:xfrm>
            <a:off x="0" y="-15875"/>
            <a:ext cx="3981450" cy="2505075"/>
          </a:xfrm>
          <a:custGeom>
            <a:avLst/>
            <a:gdLst>
              <a:gd name="connsiteX0" fmla="*/ 0 w 3981692"/>
              <a:gd name="connsiteY0" fmla="*/ 0 h 2505614"/>
              <a:gd name="connsiteX1" fmla="*/ 3978183 w 3981692"/>
              <a:gd name="connsiteY1" fmla="*/ 0 h 2505614"/>
              <a:gd name="connsiteX2" fmla="*/ 3981692 w 3981692"/>
              <a:gd name="connsiteY2" fmla="*/ 54609 h 2505614"/>
              <a:gd name="connsiteX3" fmla="*/ 862315 w 3981692"/>
              <a:gd name="connsiteY3" fmla="*/ 2505614 h 2505614"/>
              <a:gd name="connsiteX4" fmla="*/ 233652 w 3981692"/>
              <a:gd name="connsiteY4" fmla="*/ 2455818 h 2505614"/>
              <a:gd name="connsiteX5" fmla="*/ 0 w 3981692"/>
              <a:gd name="connsiteY5" fmla="*/ 2408613 h 2505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692" h="2505614">
                <a:moveTo>
                  <a:pt x="0" y="0"/>
                </a:moveTo>
                <a:lnTo>
                  <a:pt x="3978183" y="0"/>
                </a:lnTo>
                <a:lnTo>
                  <a:pt x="3981692" y="54609"/>
                </a:lnTo>
                <a:cubicBezTo>
                  <a:pt x="3981692" y="1408262"/>
                  <a:pt x="2585099" y="2505614"/>
                  <a:pt x="862315" y="2505614"/>
                </a:cubicBezTo>
                <a:cubicBezTo>
                  <a:pt x="646967" y="2505614"/>
                  <a:pt x="436716" y="2488468"/>
                  <a:pt x="233652" y="2455818"/>
                </a:cubicBezTo>
                <a:lnTo>
                  <a:pt x="0" y="24086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6" name="Forme libre : Forme 44">
            <a:extLst>
              <a:ext uri="{FF2B5EF4-FFF2-40B4-BE49-F238E27FC236}">
                <a16:creationId xmlns:a16="http://schemas.microsoft.com/office/drawing/2014/main" id="{15F8CA7C-25E9-335F-FBB7-BC239FEF1206}"/>
              </a:ext>
            </a:extLst>
          </p:cNvPr>
          <p:cNvSpPr/>
          <p:nvPr userDrawn="1"/>
        </p:nvSpPr>
        <p:spPr>
          <a:xfrm>
            <a:off x="0" y="-15875"/>
            <a:ext cx="3795713" cy="2241550"/>
          </a:xfrm>
          <a:custGeom>
            <a:avLst/>
            <a:gdLst>
              <a:gd name="connsiteX0" fmla="*/ 0 w 3795148"/>
              <a:gd name="connsiteY0" fmla="*/ 0 h 2242063"/>
              <a:gd name="connsiteX1" fmla="*/ 3795148 w 3795148"/>
              <a:gd name="connsiteY1" fmla="*/ 0 h 2242063"/>
              <a:gd name="connsiteX2" fmla="*/ 3793988 w 3795148"/>
              <a:gd name="connsiteY2" fmla="*/ 18343 h 2242063"/>
              <a:gd name="connsiteX3" fmla="*/ 708660 w 3795148"/>
              <a:gd name="connsiteY3" fmla="*/ 2242063 h 2242063"/>
              <a:gd name="connsiteX4" fmla="*/ 83632 w 3795148"/>
              <a:gd name="connsiteY4" fmla="*/ 2191740 h 2242063"/>
              <a:gd name="connsiteX5" fmla="*/ 0 w 3795148"/>
              <a:gd name="connsiteY5" fmla="*/ 2174565 h 2242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95148" h="2242063">
                <a:moveTo>
                  <a:pt x="0" y="0"/>
                </a:moveTo>
                <a:lnTo>
                  <a:pt x="3795148" y="0"/>
                </a:lnTo>
                <a:lnTo>
                  <a:pt x="3793988" y="18343"/>
                </a:lnTo>
                <a:cubicBezTo>
                  <a:pt x="3635169" y="1267374"/>
                  <a:pt x="2314432" y="2242063"/>
                  <a:pt x="708660" y="2242063"/>
                </a:cubicBezTo>
                <a:cubicBezTo>
                  <a:pt x="494557" y="2242063"/>
                  <a:pt x="285522" y="2224735"/>
                  <a:pt x="83632" y="2191740"/>
                </a:cubicBezTo>
                <a:lnTo>
                  <a:pt x="0" y="2174565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anchorCtr="1"/>
          <a:lstStyle/>
          <a:p>
            <a:pPr algn="ctr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FR" sz="16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5520" y="246253"/>
            <a:ext cx="8094972" cy="1738877"/>
          </a:xfrm>
        </p:spPr>
        <p:txBody>
          <a:bodyPr rtlCol="0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48" name="Espace réservé du contenu 2">
            <a:extLst>
              <a:ext uri="{FF2B5EF4-FFF2-40B4-BE49-F238E27FC236}">
                <a16:creationId xmlns:a16="http://schemas.microsoft.com/office/drawing/2014/main" id="{E8536E4F-F1FA-484F-8F59-EAADF8904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346039"/>
            <a:ext cx="10782283" cy="3830924"/>
          </a:xfrm>
        </p:spPr>
        <p:txBody>
          <a:bodyPr/>
          <a:lstStyle/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17" name="Espace réservé du numéro de diapositive 13">
            <a:extLst>
              <a:ext uri="{FF2B5EF4-FFF2-40B4-BE49-F238E27FC236}">
                <a16:creationId xmlns:a16="http://schemas.microsoft.com/office/drawing/2014/main" id="{1ED76981-1BAC-40D3-B506-1316650B3E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02A0F82-8337-495F-8800-67C290D76AFD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306540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43D11992-1B87-72BE-CB0F-50464E7E638E}"/>
              </a:ext>
            </a:extLst>
          </p:cNvPr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4" name="Rectangle 20">
              <a:extLst>
                <a:ext uri="{FF2B5EF4-FFF2-40B4-BE49-F238E27FC236}">
                  <a16:creationId xmlns:a16="http://schemas.microsoft.com/office/drawing/2014/main" id="{A97F69CE-9557-544C-17B3-1FE40DB4EBA9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310D047-1305-0369-E923-697D7F89BCBA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24AD390-784E-B280-0270-5DD85C0B12BF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7" name="Rectangle 26">
              <a:extLst>
                <a:ext uri="{FF2B5EF4-FFF2-40B4-BE49-F238E27FC236}">
                  <a16:creationId xmlns:a16="http://schemas.microsoft.com/office/drawing/2014/main" id="{E8153B49-8B61-C6D8-297A-A2A0F939511D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1B758F8-6DBB-A564-4068-B790C053C47E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073F4E1-6A6B-7693-8F2A-6BD0144701ED}"/>
                </a:ext>
              </a:extLst>
            </p:cNvPr>
            <p:cNvSpPr/>
            <p:nvPr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FE639A0-2964-DF30-D935-A9FB7D950168}"/>
                </a:ext>
              </a:extLst>
            </p:cNvPr>
            <p:cNvSpPr/>
            <p:nvPr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DE714817-0748-3C51-1DDE-E8DAD54987A8}"/>
              </a:ext>
            </a:extLst>
          </p:cNvPr>
          <p:cNvSpPr/>
          <p:nvPr userDrawn="1"/>
        </p:nvSpPr>
        <p:spPr>
          <a:xfrm flipV="1">
            <a:off x="0" y="0"/>
            <a:ext cx="12192000" cy="6539124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2" name="Ovale 22">
            <a:extLst>
              <a:ext uri="{FF2B5EF4-FFF2-40B4-BE49-F238E27FC236}">
                <a16:creationId xmlns:a16="http://schemas.microsoft.com/office/drawing/2014/main" id="{EB0BA5B8-265B-5D65-0E18-D95D76E31164}"/>
              </a:ext>
            </a:extLst>
          </p:cNvPr>
          <p:cNvSpPr/>
          <p:nvPr userDrawn="1"/>
        </p:nvSpPr>
        <p:spPr>
          <a:xfrm>
            <a:off x="11231563" y="6327775"/>
            <a:ext cx="388937" cy="3905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CB15827B-8891-BF71-1267-88541B7D5C2C}"/>
              </a:ext>
            </a:extLst>
          </p:cNvPr>
          <p:cNvCxnSpPr/>
          <p:nvPr userDrawn="1"/>
        </p:nvCxnSpPr>
        <p:spPr>
          <a:xfrm>
            <a:off x="11107738" y="6294438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0DAC43E6-15F5-E1D2-3299-898025B12A4E}"/>
              </a:ext>
            </a:extLst>
          </p:cNvPr>
          <p:cNvCxnSpPr/>
          <p:nvPr userDrawn="1"/>
        </p:nvCxnSpPr>
        <p:spPr>
          <a:xfrm>
            <a:off x="0" y="6523038"/>
            <a:ext cx="1110932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rme libre : Forme 42">
            <a:extLst>
              <a:ext uri="{FF2B5EF4-FFF2-40B4-BE49-F238E27FC236}">
                <a16:creationId xmlns:a16="http://schemas.microsoft.com/office/drawing/2014/main" id="{E4CED398-FDBD-AD1D-EE08-379E0BECF388}"/>
              </a:ext>
            </a:extLst>
          </p:cNvPr>
          <p:cNvSpPr/>
          <p:nvPr userDrawn="1"/>
        </p:nvSpPr>
        <p:spPr>
          <a:xfrm>
            <a:off x="0" y="0"/>
            <a:ext cx="4587875" cy="2419350"/>
          </a:xfrm>
          <a:custGeom>
            <a:avLst/>
            <a:gdLst>
              <a:gd name="connsiteX0" fmla="*/ 0 w 4587349"/>
              <a:gd name="connsiteY0" fmla="*/ 0 h 2419039"/>
              <a:gd name="connsiteX1" fmla="*/ 4587349 w 4587349"/>
              <a:gd name="connsiteY1" fmla="*/ 0 h 2419039"/>
              <a:gd name="connsiteX2" fmla="*/ 4562933 w 4587349"/>
              <a:gd name="connsiteY2" fmla="*/ 72160 h 2419039"/>
              <a:gd name="connsiteX3" fmla="*/ 1203311 w 4587349"/>
              <a:gd name="connsiteY3" fmla="*/ 2419039 h 2419039"/>
              <a:gd name="connsiteX4" fmla="*/ 139724 w 4587349"/>
              <a:gd name="connsiteY4" fmla="*/ 2258240 h 2419039"/>
              <a:gd name="connsiteX5" fmla="*/ 0 w 4587349"/>
              <a:gd name="connsiteY5" fmla="*/ 2207100 h 241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7349" h="2419039">
                <a:moveTo>
                  <a:pt x="0" y="0"/>
                </a:moveTo>
                <a:lnTo>
                  <a:pt x="4587349" y="0"/>
                </a:lnTo>
                <a:lnTo>
                  <a:pt x="4562933" y="72160"/>
                </a:lnTo>
                <a:cubicBezTo>
                  <a:pt x="4061488" y="1441670"/>
                  <a:pt x="2746538" y="2419039"/>
                  <a:pt x="1203311" y="2419039"/>
                </a:cubicBezTo>
                <a:cubicBezTo>
                  <a:pt x="832937" y="2419039"/>
                  <a:pt x="475711" y="2362743"/>
                  <a:pt x="139724" y="2258240"/>
                </a:cubicBezTo>
                <a:lnTo>
                  <a:pt x="0" y="22071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6" name="Forme libre : Forme 40">
            <a:extLst>
              <a:ext uri="{FF2B5EF4-FFF2-40B4-BE49-F238E27FC236}">
                <a16:creationId xmlns:a16="http://schemas.microsoft.com/office/drawing/2014/main" id="{7A3BF7C1-C198-158A-8F98-51911075394E}"/>
              </a:ext>
            </a:extLst>
          </p:cNvPr>
          <p:cNvSpPr/>
          <p:nvPr userDrawn="1"/>
        </p:nvSpPr>
        <p:spPr>
          <a:xfrm>
            <a:off x="0" y="0"/>
            <a:ext cx="4341813" cy="2228850"/>
          </a:xfrm>
          <a:custGeom>
            <a:avLst/>
            <a:gdLst>
              <a:gd name="connsiteX0" fmla="*/ 0 w 4341402"/>
              <a:gd name="connsiteY0" fmla="*/ 0 h 2228445"/>
              <a:gd name="connsiteX1" fmla="*/ 4341402 w 4341402"/>
              <a:gd name="connsiteY1" fmla="*/ 0 h 2228445"/>
              <a:gd name="connsiteX2" fmla="*/ 4293306 w 4341402"/>
              <a:gd name="connsiteY2" fmla="*/ 133775 h 2228445"/>
              <a:gd name="connsiteX3" fmla="*/ 1300374 w 4341402"/>
              <a:gd name="connsiteY3" fmla="*/ 2224065 h 2228445"/>
              <a:gd name="connsiteX4" fmla="*/ 1124323 w 4341402"/>
              <a:gd name="connsiteY4" fmla="*/ 2228445 h 2228445"/>
              <a:gd name="connsiteX5" fmla="*/ 1124242 w 4341402"/>
              <a:gd name="connsiteY5" fmla="*/ 2228445 h 2228445"/>
              <a:gd name="connsiteX6" fmla="*/ 948190 w 4341402"/>
              <a:gd name="connsiteY6" fmla="*/ 2224065 h 2228445"/>
              <a:gd name="connsiteX7" fmla="*/ 106705 w 4341402"/>
              <a:gd name="connsiteY7" fmla="*/ 2077045 h 2228445"/>
              <a:gd name="connsiteX8" fmla="*/ 0 w 4341402"/>
              <a:gd name="connsiteY8" fmla="*/ 2041514 h 222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41402" h="2228445">
                <a:moveTo>
                  <a:pt x="0" y="0"/>
                </a:moveTo>
                <a:lnTo>
                  <a:pt x="4341402" y="0"/>
                </a:lnTo>
                <a:lnTo>
                  <a:pt x="4293306" y="133775"/>
                </a:lnTo>
                <a:cubicBezTo>
                  <a:pt x="3804175" y="1311915"/>
                  <a:pt x="2656408" y="2156418"/>
                  <a:pt x="1300374" y="2224065"/>
                </a:cubicBezTo>
                <a:lnTo>
                  <a:pt x="1124323" y="2228445"/>
                </a:lnTo>
                <a:lnTo>
                  <a:pt x="1124242" y="2228445"/>
                </a:lnTo>
                <a:lnTo>
                  <a:pt x="948190" y="2224065"/>
                </a:lnTo>
                <a:cubicBezTo>
                  <a:pt x="656570" y="2209517"/>
                  <a:pt x="374582" y="2159041"/>
                  <a:pt x="106705" y="2077045"/>
                </a:cubicBezTo>
                <a:lnTo>
                  <a:pt x="0" y="2041514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anchorCtr="1"/>
          <a:lstStyle/>
          <a:p>
            <a:pPr algn="ctr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FR" sz="16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5520" y="246253"/>
            <a:ext cx="8094972" cy="1738877"/>
          </a:xfrm>
        </p:spPr>
        <p:txBody>
          <a:bodyPr rtlCol="0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2CACE3D1-F863-4422-B475-730B2AEA71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37325"/>
            <a:ext cx="5181600" cy="3739638"/>
          </a:xfrm>
        </p:spPr>
        <p:txBody>
          <a:bodyPr/>
          <a:lstStyle/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28" name="Espace réservé du contenu 3">
            <a:extLst>
              <a:ext uri="{FF2B5EF4-FFF2-40B4-BE49-F238E27FC236}">
                <a16:creationId xmlns:a16="http://schemas.microsoft.com/office/drawing/2014/main" id="{C6DDB857-67CE-4444-B436-F7A2F6E061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8886" y="2404377"/>
            <a:ext cx="5181600" cy="3772586"/>
          </a:xfrm>
        </p:spPr>
        <p:txBody>
          <a:bodyPr/>
          <a:lstStyle/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17" name="Espace réservé du numéro de diapositive 13">
            <a:extLst>
              <a:ext uri="{FF2B5EF4-FFF2-40B4-BE49-F238E27FC236}">
                <a16:creationId xmlns:a16="http://schemas.microsoft.com/office/drawing/2014/main" id="{C8D85EDB-AE9F-B016-1D73-499E64B493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BA570A3-BE8B-4197-BC3D-18755C1A182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089952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35EAAF3E-C300-D7AA-552E-F94A0274698C}"/>
              </a:ext>
            </a:extLst>
          </p:cNvPr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4" name="Rectangle 20">
              <a:extLst>
                <a:ext uri="{FF2B5EF4-FFF2-40B4-BE49-F238E27FC236}">
                  <a16:creationId xmlns:a16="http://schemas.microsoft.com/office/drawing/2014/main" id="{EACD9465-3C76-FFD6-D073-463D38DE4E80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33729D3-FE26-1B8E-C156-1F60DEF616AB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3A0C8B8-06AF-2477-89FF-2DF458697E84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7" name="Rectangle 26">
              <a:extLst>
                <a:ext uri="{FF2B5EF4-FFF2-40B4-BE49-F238E27FC236}">
                  <a16:creationId xmlns:a16="http://schemas.microsoft.com/office/drawing/2014/main" id="{16E58DC1-E134-1E2E-B3EE-BD60E8DD99D5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614A0B7-EC6F-B0F5-A4C9-844092BDD136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82163D0-45CD-97EA-0B28-2C91DF223E54}"/>
                </a:ext>
              </a:extLst>
            </p:cNvPr>
            <p:cNvSpPr/>
            <p:nvPr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4C866A3-BB7F-8361-A3F1-43FA072A3D2B}"/>
                </a:ext>
              </a:extLst>
            </p:cNvPr>
            <p:cNvSpPr/>
            <p:nvPr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6B98A4B5-EDDE-F5B1-625E-FC1EA15C2004}"/>
              </a:ext>
            </a:extLst>
          </p:cNvPr>
          <p:cNvSpPr/>
          <p:nvPr userDrawn="1"/>
        </p:nvSpPr>
        <p:spPr>
          <a:xfrm flipV="1">
            <a:off x="0" y="0"/>
            <a:ext cx="12192000" cy="6539124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2" name="Ovale 22">
            <a:extLst>
              <a:ext uri="{FF2B5EF4-FFF2-40B4-BE49-F238E27FC236}">
                <a16:creationId xmlns:a16="http://schemas.microsoft.com/office/drawing/2014/main" id="{F1899E18-C77C-DE5C-84CB-ACA71285D712}"/>
              </a:ext>
            </a:extLst>
          </p:cNvPr>
          <p:cNvSpPr/>
          <p:nvPr userDrawn="1"/>
        </p:nvSpPr>
        <p:spPr>
          <a:xfrm>
            <a:off x="11231563" y="6327775"/>
            <a:ext cx="388937" cy="3905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963A386B-75C5-8931-1E62-827CF1F8E3F4}"/>
              </a:ext>
            </a:extLst>
          </p:cNvPr>
          <p:cNvCxnSpPr/>
          <p:nvPr userDrawn="1"/>
        </p:nvCxnSpPr>
        <p:spPr>
          <a:xfrm>
            <a:off x="11107738" y="6294438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424AA4E4-2B12-3FE1-DF8D-7E0133ECE8F5}"/>
              </a:ext>
            </a:extLst>
          </p:cNvPr>
          <p:cNvCxnSpPr/>
          <p:nvPr userDrawn="1"/>
        </p:nvCxnSpPr>
        <p:spPr>
          <a:xfrm>
            <a:off x="0" y="6523038"/>
            <a:ext cx="1110932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rme libre : Forme 42">
            <a:extLst>
              <a:ext uri="{FF2B5EF4-FFF2-40B4-BE49-F238E27FC236}">
                <a16:creationId xmlns:a16="http://schemas.microsoft.com/office/drawing/2014/main" id="{D239ED7E-A3E2-D4BE-A2DA-B1261E464B43}"/>
              </a:ext>
            </a:extLst>
          </p:cNvPr>
          <p:cNvSpPr/>
          <p:nvPr userDrawn="1"/>
        </p:nvSpPr>
        <p:spPr>
          <a:xfrm>
            <a:off x="0" y="0"/>
            <a:ext cx="4587875" cy="2419350"/>
          </a:xfrm>
          <a:custGeom>
            <a:avLst/>
            <a:gdLst>
              <a:gd name="connsiteX0" fmla="*/ 0 w 4587349"/>
              <a:gd name="connsiteY0" fmla="*/ 0 h 2419039"/>
              <a:gd name="connsiteX1" fmla="*/ 4587349 w 4587349"/>
              <a:gd name="connsiteY1" fmla="*/ 0 h 2419039"/>
              <a:gd name="connsiteX2" fmla="*/ 4562933 w 4587349"/>
              <a:gd name="connsiteY2" fmla="*/ 72160 h 2419039"/>
              <a:gd name="connsiteX3" fmla="*/ 1203311 w 4587349"/>
              <a:gd name="connsiteY3" fmla="*/ 2419039 h 2419039"/>
              <a:gd name="connsiteX4" fmla="*/ 139724 w 4587349"/>
              <a:gd name="connsiteY4" fmla="*/ 2258240 h 2419039"/>
              <a:gd name="connsiteX5" fmla="*/ 0 w 4587349"/>
              <a:gd name="connsiteY5" fmla="*/ 2207100 h 241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7349" h="2419039">
                <a:moveTo>
                  <a:pt x="0" y="0"/>
                </a:moveTo>
                <a:lnTo>
                  <a:pt x="4587349" y="0"/>
                </a:lnTo>
                <a:lnTo>
                  <a:pt x="4562933" y="72160"/>
                </a:lnTo>
                <a:cubicBezTo>
                  <a:pt x="4061488" y="1441670"/>
                  <a:pt x="2746538" y="2419039"/>
                  <a:pt x="1203311" y="2419039"/>
                </a:cubicBezTo>
                <a:cubicBezTo>
                  <a:pt x="832937" y="2419039"/>
                  <a:pt x="475711" y="2362743"/>
                  <a:pt x="139724" y="2258240"/>
                </a:cubicBezTo>
                <a:lnTo>
                  <a:pt x="0" y="22071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6" name="Forme libre : Forme 40">
            <a:extLst>
              <a:ext uri="{FF2B5EF4-FFF2-40B4-BE49-F238E27FC236}">
                <a16:creationId xmlns:a16="http://schemas.microsoft.com/office/drawing/2014/main" id="{C50B6889-7A6C-02DF-5589-F8E13A943C73}"/>
              </a:ext>
            </a:extLst>
          </p:cNvPr>
          <p:cNvSpPr/>
          <p:nvPr userDrawn="1"/>
        </p:nvSpPr>
        <p:spPr>
          <a:xfrm>
            <a:off x="0" y="0"/>
            <a:ext cx="4341813" cy="2228850"/>
          </a:xfrm>
          <a:custGeom>
            <a:avLst/>
            <a:gdLst>
              <a:gd name="connsiteX0" fmla="*/ 0 w 4341402"/>
              <a:gd name="connsiteY0" fmla="*/ 0 h 2228445"/>
              <a:gd name="connsiteX1" fmla="*/ 4341402 w 4341402"/>
              <a:gd name="connsiteY1" fmla="*/ 0 h 2228445"/>
              <a:gd name="connsiteX2" fmla="*/ 4293306 w 4341402"/>
              <a:gd name="connsiteY2" fmla="*/ 133775 h 2228445"/>
              <a:gd name="connsiteX3" fmla="*/ 1300374 w 4341402"/>
              <a:gd name="connsiteY3" fmla="*/ 2224065 h 2228445"/>
              <a:gd name="connsiteX4" fmla="*/ 1124323 w 4341402"/>
              <a:gd name="connsiteY4" fmla="*/ 2228445 h 2228445"/>
              <a:gd name="connsiteX5" fmla="*/ 1124242 w 4341402"/>
              <a:gd name="connsiteY5" fmla="*/ 2228445 h 2228445"/>
              <a:gd name="connsiteX6" fmla="*/ 948190 w 4341402"/>
              <a:gd name="connsiteY6" fmla="*/ 2224065 h 2228445"/>
              <a:gd name="connsiteX7" fmla="*/ 106705 w 4341402"/>
              <a:gd name="connsiteY7" fmla="*/ 2077045 h 2228445"/>
              <a:gd name="connsiteX8" fmla="*/ 0 w 4341402"/>
              <a:gd name="connsiteY8" fmla="*/ 2041514 h 222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41402" h="2228445">
                <a:moveTo>
                  <a:pt x="0" y="0"/>
                </a:moveTo>
                <a:lnTo>
                  <a:pt x="4341402" y="0"/>
                </a:lnTo>
                <a:lnTo>
                  <a:pt x="4293306" y="133775"/>
                </a:lnTo>
                <a:cubicBezTo>
                  <a:pt x="3804175" y="1311915"/>
                  <a:pt x="2656408" y="2156418"/>
                  <a:pt x="1300374" y="2224065"/>
                </a:cubicBezTo>
                <a:lnTo>
                  <a:pt x="1124323" y="2228445"/>
                </a:lnTo>
                <a:lnTo>
                  <a:pt x="1124242" y="2228445"/>
                </a:lnTo>
                <a:lnTo>
                  <a:pt x="948190" y="2224065"/>
                </a:lnTo>
                <a:cubicBezTo>
                  <a:pt x="656570" y="2209517"/>
                  <a:pt x="374582" y="2159041"/>
                  <a:pt x="106705" y="2077045"/>
                </a:cubicBezTo>
                <a:lnTo>
                  <a:pt x="0" y="2041514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anchorCtr="1"/>
          <a:lstStyle/>
          <a:p>
            <a:pPr algn="ctr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FR" sz="16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5520" y="246253"/>
            <a:ext cx="8094972" cy="1738877"/>
          </a:xfrm>
        </p:spPr>
        <p:txBody>
          <a:bodyPr rtlCol="0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29" name="Espace réservé du texte 2">
            <a:extLst>
              <a:ext uri="{FF2B5EF4-FFF2-40B4-BE49-F238E27FC236}">
                <a16:creationId xmlns:a16="http://schemas.microsoft.com/office/drawing/2014/main" id="{BF7D2858-2046-4CAD-A3EE-D0A4D0F2C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123331"/>
            <a:ext cx="5157787" cy="62665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noProof="0"/>
              <a:t>Modifiez les styles du texte du masque</a:t>
            </a:r>
          </a:p>
        </p:txBody>
      </p:sp>
      <p:sp>
        <p:nvSpPr>
          <p:cNvPr id="35" name="Espace réservé du contenu 3">
            <a:extLst>
              <a:ext uri="{FF2B5EF4-FFF2-40B4-BE49-F238E27FC236}">
                <a16:creationId xmlns:a16="http://schemas.microsoft.com/office/drawing/2014/main" id="{2A9DBBF8-4A18-4CB1-A8AC-30C9B53080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39199"/>
            <a:ext cx="5157787" cy="3350464"/>
          </a:xfrm>
        </p:spPr>
        <p:txBody>
          <a:bodyPr/>
          <a:lstStyle/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36" name="Espace réservé du texte 4">
            <a:extLst>
              <a:ext uri="{FF2B5EF4-FFF2-40B4-BE49-F238E27FC236}">
                <a16:creationId xmlns:a16="http://schemas.microsoft.com/office/drawing/2014/main" id="{D3E81B2D-A79D-4DC3-B7DF-1E1E0F58E4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37304" y="2123331"/>
            <a:ext cx="5183188" cy="62665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noProof="0"/>
              <a:t>Modifiez les styles du texte du masque</a:t>
            </a:r>
          </a:p>
        </p:txBody>
      </p:sp>
      <p:sp>
        <p:nvSpPr>
          <p:cNvPr id="37" name="Espace réservé du contenu 5">
            <a:extLst>
              <a:ext uri="{FF2B5EF4-FFF2-40B4-BE49-F238E27FC236}">
                <a16:creationId xmlns:a16="http://schemas.microsoft.com/office/drawing/2014/main" id="{8C0B65ED-88D9-4E01-AD11-24590E2C7E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37304" y="2839199"/>
            <a:ext cx="5183188" cy="3350464"/>
          </a:xfrm>
        </p:spPr>
        <p:txBody>
          <a:bodyPr/>
          <a:lstStyle/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17" name="Espace réservé du numéro de diapositive 13">
            <a:extLst>
              <a:ext uri="{FF2B5EF4-FFF2-40B4-BE49-F238E27FC236}">
                <a16:creationId xmlns:a16="http://schemas.microsoft.com/office/drawing/2014/main" id="{EBB4DC38-3F14-F22A-0811-0A9C9F62E0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E1B2F6D-EC93-493F-9BFE-129B7EB24A3E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313567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A6DEF099-90EA-D71F-7EBD-FFA87B60CC09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02EC5E6-57F7-C196-E060-912A19776B10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014EB03-F3BB-3DCE-34EB-668F69C00B5E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C9C6CF6-CECB-A4D5-3E3A-676CF1287E34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7" name="Rectangle 7">
              <a:extLst>
                <a:ext uri="{FF2B5EF4-FFF2-40B4-BE49-F238E27FC236}">
                  <a16:creationId xmlns:a16="http://schemas.microsoft.com/office/drawing/2014/main" id="{15D29150-413D-ADA7-4F1A-2DC0307E7A34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6B12362-C662-7208-E71C-838C933D4C46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9" name="Rectangle 14">
              <a:extLst>
                <a:ext uri="{FF2B5EF4-FFF2-40B4-BE49-F238E27FC236}">
                  <a16:creationId xmlns:a16="http://schemas.microsoft.com/office/drawing/2014/main" id="{6AA25B99-C96C-B1BE-170E-FC97DD318D6B}"/>
                </a:ext>
              </a:extLst>
            </p:cNvPr>
            <p:cNvSpPr/>
            <p:nvPr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 15">
              <a:extLst>
                <a:ext uri="{FF2B5EF4-FFF2-40B4-BE49-F238E27FC236}">
                  <a16:creationId xmlns:a16="http://schemas.microsoft.com/office/drawing/2014/main" id="{AE6CCDFF-3653-9A42-542B-697F9A985984}"/>
                </a:ext>
              </a:extLst>
            </p:cNvPr>
            <p:cNvSpPr/>
            <p:nvPr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5562CCE-62B5-42CC-995A-0E4CDFCEF26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2000">
                <a:srgbClr val="FFFFFF">
                  <a:alpha val="70000"/>
                </a:srgbClr>
              </a:gs>
              <a:gs pos="9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2" name="Forme libre : Forme 26">
            <a:extLst>
              <a:ext uri="{FF2B5EF4-FFF2-40B4-BE49-F238E27FC236}">
                <a16:creationId xmlns:a16="http://schemas.microsoft.com/office/drawing/2014/main" id="{836E03A7-F61A-B47E-28DB-97DF012DF2D4}"/>
              </a:ext>
            </a:extLst>
          </p:cNvPr>
          <p:cNvSpPr/>
          <p:nvPr/>
        </p:nvSpPr>
        <p:spPr>
          <a:xfrm>
            <a:off x="5322888" y="998538"/>
            <a:ext cx="6869112" cy="5859462"/>
          </a:xfrm>
          <a:custGeom>
            <a:avLst/>
            <a:gdLst>
              <a:gd name="connsiteX0" fmla="*/ 3874977 w 6868924"/>
              <a:gd name="connsiteY0" fmla="*/ 0 h 5860108"/>
              <a:gd name="connsiteX1" fmla="*/ 6865098 w 6868924"/>
              <a:gd name="connsiteY1" fmla="*/ 1410132 h 5860108"/>
              <a:gd name="connsiteX2" fmla="*/ 6868924 w 6868924"/>
              <a:gd name="connsiteY2" fmla="*/ 1415249 h 5860108"/>
              <a:gd name="connsiteX3" fmla="*/ 6868924 w 6868924"/>
              <a:gd name="connsiteY3" fmla="*/ 5860108 h 5860108"/>
              <a:gd name="connsiteX4" fmla="*/ 551579 w 6868924"/>
              <a:gd name="connsiteY4" fmla="*/ 5860108 h 5860108"/>
              <a:gd name="connsiteX5" fmla="*/ 467689 w 6868924"/>
              <a:gd name="connsiteY5" fmla="*/ 5722022 h 5860108"/>
              <a:gd name="connsiteX6" fmla="*/ 0 w 6868924"/>
              <a:gd name="connsiteY6" fmla="*/ 3874977 h 5860108"/>
              <a:gd name="connsiteX7" fmla="*/ 3874977 w 6868924"/>
              <a:gd name="connsiteY7" fmla="*/ 0 h 586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68924" h="5860108">
                <a:moveTo>
                  <a:pt x="3874977" y="0"/>
                </a:moveTo>
                <a:cubicBezTo>
                  <a:pt x="5078778" y="0"/>
                  <a:pt x="6154370" y="548929"/>
                  <a:pt x="6865098" y="1410132"/>
                </a:cubicBezTo>
                <a:lnTo>
                  <a:pt x="6868924" y="1415249"/>
                </a:lnTo>
                <a:lnTo>
                  <a:pt x="6868924" y="5860108"/>
                </a:lnTo>
                <a:lnTo>
                  <a:pt x="551579" y="5860108"/>
                </a:lnTo>
                <a:lnTo>
                  <a:pt x="467689" y="5722022"/>
                </a:lnTo>
                <a:cubicBezTo>
                  <a:pt x="169423" y="5172963"/>
                  <a:pt x="0" y="4543756"/>
                  <a:pt x="0" y="3874977"/>
                </a:cubicBezTo>
                <a:cubicBezTo>
                  <a:pt x="0" y="1734886"/>
                  <a:pt x="1734886" y="0"/>
                  <a:pt x="38749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29" name="Espace réservé d’image 28">
            <a:extLst>
              <a:ext uri="{FF2B5EF4-FFF2-40B4-BE49-F238E27FC236}">
                <a16:creationId xmlns:a16="http://schemas.microsoft.com/office/drawing/2014/main" id="{9BB6343A-FD10-4841-94C8-487A8E7E71C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76326" y="1251144"/>
            <a:ext cx="6615674" cy="5625145"/>
          </a:xfrm>
          <a:custGeom>
            <a:avLst/>
            <a:gdLst>
              <a:gd name="connsiteX0" fmla="*/ 3621727 w 6615674"/>
              <a:gd name="connsiteY0" fmla="*/ 0 h 5625145"/>
              <a:gd name="connsiteX1" fmla="*/ 6416428 w 6615674"/>
              <a:gd name="connsiteY1" fmla="*/ 1317972 h 5625145"/>
              <a:gd name="connsiteX2" fmla="*/ 6615674 w 6615674"/>
              <a:gd name="connsiteY2" fmla="*/ 1584421 h 5625145"/>
              <a:gd name="connsiteX3" fmla="*/ 6615674 w 6615674"/>
              <a:gd name="connsiteY3" fmla="*/ 5625145 h 5625145"/>
              <a:gd name="connsiteX4" fmla="*/ 605458 w 6615674"/>
              <a:gd name="connsiteY4" fmla="*/ 5625145 h 5625145"/>
              <a:gd name="connsiteX5" fmla="*/ 437123 w 6615674"/>
              <a:gd name="connsiteY5" fmla="*/ 5348058 h 5625145"/>
              <a:gd name="connsiteX6" fmla="*/ 0 w 6615674"/>
              <a:gd name="connsiteY6" fmla="*/ 3621727 h 5625145"/>
              <a:gd name="connsiteX7" fmla="*/ 3621727 w 6615674"/>
              <a:gd name="connsiteY7" fmla="*/ 0 h 5625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15674" h="5625145">
                <a:moveTo>
                  <a:pt x="3621727" y="0"/>
                </a:moveTo>
                <a:cubicBezTo>
                  <a:pt x="4746854" y="0"/>
                  <a:pt x="5752150" y="513054"/>
                  <a:pt x="6416428" y="1317972"/>
                </a:cubicBezTo>
                <a:lnTo>
                  <a:pt x="6615674" y="1584421"/>
                </a:lnTo>
                <a:lnTo>
                  <a:pt x="6615674" y="5625145"/>
                </a:lnTo>
                <a:lnTo>
                  <a:pt x="605458" y="5625145"/>
                </a:lnTo>
                <a:lnTo>
                  <a:pt x="437123" y="5348058"/>
                </a:lnTo>
                <a:cubicBezTo>
                  <a:pt x="158350" y="4834883"/>
                  <a:pt x="0" y="4246798"/>
                  <a:pt x="0" y="3621727"/>
                </a:cubicBezTo>
                <a:cubicBezTo>
                  <a:pt x="0" y="1621502"/>
                  <a:pt x="1621502" y="0"/>
                  <a:pt x="3621727" y="0"/>
                </a:cubicBez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wrap="square" lIns="274320" tIns="64008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504419"/>
            <a:ext cx="5144927" cy="1480711"/>
          </a:xfrm>
        </p:spPr>
        <p:txBody>
          <a:bodyPr rtlCol="0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19F3BCA0-0088-459C-B430-8B531ECC56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0080" y="2526124"/>
            <a:ext cx="3801966" cy="3653188"/>
          </a:xfrm>
        </p:spPr>
        <p:txBody>
          <a:bodyPr rIns="0" bIns="0">
            <a:no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None/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685198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08899766-9E01-B358-7D15-8B184DFAE6BF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E5404F0-ABE9-F753-6763-912FA6E2BA95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2969CC8-23F4-2F3F-3C45-50E9403959B2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23A49CD-C2CB-C19F-A698-92941189A209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7" name="Rectangle 7">
              <a:extLst>
                <a:ext uri="{FF2B5EF4-FFF2-40B4-BE49-F238E27FC236}">
                  <a16:creationId xmlns:a16="http://schemas.microsoft.com/office/drawing/2014/main" id="{14A445C6-48CC-5A93-A9FA-ABA25F2A6595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7A4BB4D-18B3-2813-87C0-55FE6DD2D7EF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9" name="Rectangle 14">
              <a:extLst>
                <a:ext uri="{FF2B5EF4-FFF2-40B4-BE49-F238E27FC236}">
                  <a16:creationId xmlns:a16="http://schemas.microsoft.com/office/drawing/2014/main" id="{CAC57C53-D738-22B7-579C-E9C6D3021F43}"/>
                </a:ext>
              </a:extLst>
            </p:cNvPr>
            <p:cNvSpPr/>
            <p:nvPr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 15">
              <a:extLst>
                <a:ext uri="{FF2B5EF4-FFF2-40B4-BE49-F238E27FC236}">
                  <a16:creationId xmlns:a16="http://schemas.microsoft.com/office/drawing/2014/main" id="{351C8C68-DE8D-0FF7-09EC-982DD0D8910B}"/>
                </a:ext>
              </a:extLst>
            </p:cNvPr>
            <p:cNvSpPr/>
            <p:nvPr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</p:grpSp>
      <p:sp>
        <p:nvSpPr>
          <p:cNvPr id="11" name="Forme libre : Forme 20">
            <a:extLst>
              <a:ext uri="{FF2B5EF4-FFF2-40B4-BE49-F238E27FC236}">
                <a16:creationId xmlns:a16="http://schemas.microsoft.com/office/drawing/2014/main" id="{1D2A991B-EA2E-5616-CE84-6442787949C7}"/>
              </a:ext>
            </a:extLst>
          </p:cNvPr>
          <p:cNvSpPr/>
          <p:nvPr userDrawn="1"/>
        </p:nvSpPr>
        <p:spPr>
          <a:xfrm>
            <a:off x="4846638" y="0"/>
            <a:ext cx="7345362" cy="6907213"/>
          </a:xfrm>
          <a:custGeom>
            <a:avLst/>
            <a:gdLst>
              <a:gd name="connsiteX0" fmla="*/ 3543489 w 7345680"/>
              <a:gd name="connsiteY0" fmla="*/ 0 h 6907322"/>
              <a:gd name="connsiteX1" fmla="*/ 5432871 w 7345680"/>
              <a:gd name="connsiteY1" fmla="*/ 0 h 6907322"/>
              <a:gd name="connsiteX2" fmla="*/ 5609846 w 7345680"/>
              <a:gd name="connsiteY2" fmla="*/ 40446 h 6907322"/>
              <a:gd name="connsiteX3" fmla="*/ 7343079 w 7345680"/>
              <a:gd name="connsiteY3" fmla="*/ 915371 h 6907322"/>
              <a:gd name="connsiteX4" fmla="*/ 7345680 w 7345680"/>
              <a:gd name="connsiteY4" fmla="*/ 917602 h 6907322"/>
              <a:gd name="connsiteX5" fmla="*/ 7345680 w 7345680"/>
              <a:gd name="connsiteY5" fmla="*/ 6907322 h 6907322"/>
              <a:gd name="connsiteX6" fmla="*/ 822371 w 7345680"/>
              <a:gd name="connsiteY6" fmla="*/ 6907322 h 6907322"/>
              <a:gd name="connsiteX7" fmla="*/ 766511 w 7345680"/>
              <a:gd name="connsiteY7" fmla="*/ 6829539 h 6907322"/>
              <a:gd name="connsiteX8" fmla="*/ 0 w 7345680"/>
              <a:gd name="connsiteY8" fmla="*/ 4344739 h 6907322"/>
              <a:gd name="connsiteX9" fmla="*/ 3366514 w 7345680"/>
              <a:gd name="connsiteY9" fmla="*/ 40446 h 690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45680" h="6907322">
                <a:moveTo>
                  <a:pt x="3543489" y="0"/>
                </a:moveTo>
                <a:lnTo>
                  <a:pt x="5432871" y="0"/>
                </a:lnTo>
                <a:lnTo>
                  <a:pt x="5609846" y="40446"/>
                </a:lnTo>
                <a:cubicBezTo>
                  <a:pt x="6255171" y="204854"/>
                  <a:pt x="6844336" y="507805"/>
                  <a:pt x="7343079" y="915371"/>
                </a:cubicBezTo>
                <a:lnTo>
                  <a:pt x="7345680" y="917602"/>
                </a:lnTo>
                <a:lnTo>
                  <a:pt x="7345680" y="6907322"/>
                </a:lnTo>
                <a:lnTo>
                  <a:pt x="822371" y="6907322"/>
                </a:lnTo>
                <a:lnTo>
                  <a:pt x="766511" y="6829539"/>
                </a:lnTo>
                <a:cubicBezTo>
                  <a:pt x="282576" y="6120238"/>
                  <a:pt x="0" y="5265165"/>
                  <a:pt x="0" y="4344739"/>
                </a:cubicBezTo>
                <a:cubicBezTo>
                  <a:pt x="0" y="2273781"/>
                  <a:pt x="1430540" y="533670"/>
                  <a:pt x="3366514" y="404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489AB8-2864-F851-205D-09427232C94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2000">
                <a:srgbClr val="FFFFFF">
                  <a:alpha val="70000"/>
                </a:srgbClr>
              </a:gs>
              <a:gs pos="9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3" name="Forme libre : Forme 17">
            <a:extLst>
              <a:ext uri="{FF2B5EF4-FFF2-40B4-BE49-F238E27FC236}">
                <a16:creationId xmlns:a16="http://schemas.microsoft.com/office/drawing/2014/main" id="{396EFA30-5DA5-6463-4AA5-C3E0BA6A7616}"/>
              </a:ext>
            </a:extLst>
          </p:cNvPr>
          <p:cNvSpPr/>
          <p:nvPr userDrawn="1"/>
        </p:nvSpPr>
        <p:spPr>
          <a:xfrm>
            <a:off x="5322888" y="314325"/>
            <a:ext cx="6869112" cy="6592888"/>
          </a:xfrm>
          <a:custGeom>
            <a:avLst/>
            <a:gdLst>
              <a:gd name="connsiteX0" fmla="*/ 4079984 w 6868924"/>
              <a:gd name="connsiteY0" fmla="*/ 0 h 6593297"/>
              <a:gd name="connsiteX1" fmla="*/ 6675233 w 6868924"/>
              <a:gd name="connsiteY1" fmla="*/ 931670 h 6593297"/>
              <a:gd name="connsiteX2" fmla="*/ 6868924 w 6868924"/>
              <a:gd name="connsiteY2" fmla="*/ 1107709 h 6593297"/>
              <a:gd name="connsiteX3" fmla="*/ 6868924 w 6868924"/>
              <a:gd name="connsiteY3" fmla="*/ 6593297 h 6593297"/>
              <a:gd name="connsiteX4" fmla="*/ 867282 w 6868924"/>
              <a:gd name="connsiteY4" fmla="*/ 6593297 h 6593297"/>
              <a:gd name="connsiteX5" fmla="*/ 810549 w 6868924"/>
              <a:gd name="connsiteY5" fmla="*/ 6521104 h 6593297"/>
              <a:gd name="connsiteX6" fmla="*/ 0 w 6868924"/>
              <a:gd name="connsiteY6" fmla="*/ 4079984 h 6593297"/>
              <a:gd name="connsiteX7" fmla="*/ 4079984 w 6868924"/>
              <a:gd name="connsiteY7" fmla="*/ 0 h 6593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68924" h="6593297">
                <a:moveTo>
                  <a:pt x="4079984" y="0"/>
                </a:moveTo>
                <a:cubicBezTo>
                  <a:pt x="5065808" y="0"/>
                  <a:pt x="5969971" y="349636"/>
                  <a:pt x="6675233" y="931670"/>
                </a:cubicBezTo>
                <a:lnTo>
                  <a:pt x="6868924" y="1107709"/>
                </a:lnTo>
                <a:lnTo>
                  <a:pt x="6868924" y="6593297"/>
                </a:lnTo>
                <a:lnTo>
                  <a:pt x="867282" y="6593297"/>
                </a:lnTo>
                <a:lnTo>
                  <a:pt x="810549" y="6521104"/>
                </a:lnTo>
                <a:cubicBezTo>
                  <a:pt x="301472" y="5840388"/>
                  <a:pt x="0" y="4995393"/>
                  <a:pt x="0" y="4079984"/>
                </a:cubicBezTo>
                <a:cubicBezTo>
                  <a:pt x="0" y="1826671"/>
                  <a:pt x="1826671" y="0"/>
                  <a:pt x="4079984" y="0"/>
                </a:cubicBez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lIns="274320" tIns="640080" anchorCtr="1"/>
          <a:lstStyle/>
          <a:p>
            <a:pPr algn="ctr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FR" sz="16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04419"/>
            <a:ext cx="4006532" cy="1480711"/>
          </a:xfrm>
        </p:spPr>
        <p:txBody>
          <a:bodyPr rtlCol="0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B7859439-9F65-4FE4-AFB1-B03529453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5592" y="1480710"/>
            <a:ext cx="5144928" cy="4698602"/>
          </a:xfrm>
        </p:spPr>
        <p:txBody>
          <a:bodyPr anchor="t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23" name="Espace réservé du texte 3">
            <a:extLst>
              <a:ext uri="{FF2B5EF4-FFF2-40B4-BE49-F238E27FC236}">
                <a16:creationId xmlns:a16="http://schemas.microsoft.com/office/drawing/2014/main" id="{02002298-DFBB-481C-BB65-B2B03B0D82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noProof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026822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F9560CD7-01A3-7A06-9766-3338843D08C9}"/>
              </a:ext>
            </a:extLst>
          </p:cNvPr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3" name="Rectangle 20">
              <a:extLst>
                <a:ext uri="{FF2B5EF4-FFF2-40B4-BE49-F238E27FC236}">
                  <a16:creationId xmlns:a16="http://schemas.microsoft.com/office/drawing/2014/main" id="{31FE2813-CE12-38DA-445C-78136D1A5E47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F128E42-D9B4-0662-CBF7-B232DCEB249B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023E60-69F2-ECE0-2FCE-4ABFD8FC8DC0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6" name="Rectangle 26">
              <a:extLst>
                <a:ext uri="{FF2B5EF4-FFF2-40B4-BE49-F238E27FC236}">
                  <a16:creationId xmlns:a16="http://schemas.microsoft.com/office/drawing/2014/main" id="{B7FFCAC2-A55B-29AC-1908-5BF6E88D8853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66A972A-D888-EB90-F3B9-59433BBD8CE4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416AF5A-CA8C-64D6-2598-0A2F780724FB}"/>
                </a:ext>
              </a:extLst>
            </p:cNvPr>
            <p:cNvSpPr/>
            <p:nvPr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2A7F0A3-2E79-A4B6-BC97-49A4065BB17B}"/>
                </a:ext>
              </a:extLst>
            </p:cNvPr>
            <p:cNvSpPr/>
            <p:nvPr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91C1E4B0-8DA5-310B-C1D6-993DB7213907}"/>
              </a:ext>
            </a:extLst>
          </p:cNvPr>
          <p:cNvSpPr/>
          <p:nvPr userDrawn="1"/>
        </p:nvSpPr>
        <p:spPr>
          <a:xfrm flipV="1">
            <a:off x="0" y="0"/>
            <a:ext cx="12192000" cy="6539124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1" name="Ovale 22">
            <a:extLst>
              <a:ext uri="{FF2B5EF4-FFF2-40B4-BE49-F238E27FC236}">
                <a16:creationId xmlns:a16="http://schemas.microsoft.com/office/drawing/2014/main" id="{3C44B36F-5E21-83F5-FE96-D556FE4A4A6C}"/>
              </a:ext>
            </a:extLst>
          </p:cNvPr>
          <p:cNvSpPr/>
          <p:nvPr userDrawn="1"/>
        </p:nvSpPr>
        <p:spPr>
          <a:xfrm>
            <a:off x="11231563" y="6327775"/>
            <a:ext cx="388937" cy="3905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DA498B39-27F8-DCB3-FEF4-C10540FFD249}"/>
              </a:ext>
            </a:extLst>
          </p:cNvPr>
          <p:cNvCxnSpPr/>
          <p:nvPr userDrawn="1"/>
        </p:nvCxnSpPr>
        <p:spPr>
          <a:xfrm>
            <a:off x="11107738" y="6294438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4D0E60A7-9F19-2679-CDC3-8AD92FEF93BA}"/>
              </a:ext>
            </a:extLst>
          </p:cNvPr>
          <p:cNvCxnSpPr/>
          <p:nvPr userDrawn="1"/>
        </p:nvCxnSpPr>
        <p:spPr>
          <a:xfrm>
            <a:off x="0" y="6523038"/>
            <a:ext cx="1110932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EAAEED8C-2AEE-3166-2472-CA02838022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62F5F4C-E2FD-4D57-A379-1E0022FD7A9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7102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Texte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9152AAE-327E-652C-6D7C-66F19AFB5B98}"/>
              </a:ext>
            </a:extLst>
          </p:cNvPr>
          <p:cNvSpPr/>
          <p:nvPr userDrawn="1"/>
        </p:nvSpPr>
        <p:spPr>
          <a:xfrm>
            <a:off x="9348788" y="3700463"/>
            <a:ext cx="2411412" cy="1158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" name="Espace réservé d’image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1800" y="3802899"/>
            <a:ext cx="4648200" cy="985000"/>
          </a:xfrm>
          <a:solidFill>
            <a:schemeClr val="bg1"/>
          </a:solidFill>
        </p:spPr>
        <p:txBody>
          <a:bodyPr lIns="180000" tIns="180000" rIns="180000" bIns="180000"/>
          <a:lstStyle>
            <a:lvl1pPr algn="r">
              <a:defRPr sz="36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111800" y="4787900"/>
            <a:ext cx="4648200" cy="116280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fr-FR" noProof="0"/>
              <a:t>Modifier les styles du texte du masque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2668686"/>
            <a:ext cx="5472000" cy="2999426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r-FR" noProof="0"/>
              <a:t>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5" name="Espace réservé du pied de page 3">
            <a:extLst>
              <a:ext uri="{FF2B5EF4-FFF2-40B4-BE49-F238E27FC236}">
                <a16:creationId xmlns:a16="http://schemas.microsoft.com/office/drawing/2014/main" id="{B7841B30-24A5-C1BE-E554-B70018644D4C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Ajouter un pied de page</a:t>
            </a:r>
          </a:p>
        </p:txBody>
      </p:sp>
      <p:sp>
        <p:nvSpPr>
          <p:cNvPr id="6" name="Espace réservé du numéro de diapositive 4">
            <a:extLst>
              <a:ext uri="{FF2B5EF4-FFF2-40B4-BE49-F238E27FC236}">
                <a16:creationId xmlns:a16="http://schemas.microsoft.com/office/drawing/2014/main" id="{AF495431-7987-0CC4-4980-B45B907D3D20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lvl1pPr>
              <a:defRPr/>
            </a:lvl1pPr>
          </a:lstStyle>
          <a:p>
            <a:fld id="{2DF5A912-F697-4276-B5B4-2EB884F40AA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499661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9EF72CE-34D2-4581-98D2-89218BC1B4E4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6" name="Zone de texte 15">
            <a:extLst>
              <a:ext uri="{FF2B5EF4-FFF2-40B4-BE49-F238E27FC236}">
                <a16:creationId xmlns:a16="http://schemas.microsoft.com/office/drawing/2014/main" id="{B84020D1-D35E-497E-97F1-84A6EA9D048E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fr-FR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36C8A74F-FDDF-48E8-AC2B-A5BD59D7D6A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Bande diagonale 26">
              <a:extLst>
                <a:ext uri="{FF2B5EF4-FFF2-40B4-BE49-F238E27FC236}">
                  <a16:creationId xmlns:a16="http://schemas.microsoft.com/office/drawing/2014/main" id="{2D5247F3-E6EB-4003-B1FD-F6200F0738E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E9B7D995-9FB8-4461-8AAA-FA8B9A145B6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Parallélogramme 32">
              <a:extLst>
                <a:ext uri="{FF2B5EF4-FFF2-40B4-BE49-F238E27FC236}">
                  <a16:creationId xmlns:a16="http://schemas.microsoft.com/office/drawing/2014/main" id="{849B962F-68BC-4B89-B4D8-D862517534DF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 dirty="0"/>
            </a:p>
          </p:txBody>
        </p:sp>
      </p:grpSp>
      <p:sp>
        <p:nvSpPr>
          <p:cNvPr id="36" name="Parallélogramme 35">
            <a:extLst>
              <a:ext uri="{FF2B5EF4-FFF2-40B4-BE49-F238E27FC236}">
                <a16:creationId xmlns:a16="http://schemas.microsoft.com/office/drawing/2014/main" id="{8006416B-866C-47E5-8480-109B40F9EAA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fr-FR" noProof="0" dirty="0"/>
          </a:p>
        </p:txBody>
      </p:sp>
      <p:sp>
        <p:nvSpPr>
          <p:cNvPr id="37" name="Espace réservé du texte 4">
            <a:extLst>
              <a:ext uri="{FF2B5EF4-FFF2-40B4-BE49-F238E27FC236}">
                <a16:creationId xmlns:a16="http://schemas.microsoft.com/office/drawing/2014/main" id="{FE79FAE9-2A8C-46BA-8738-44CBCF7294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 dirty="0"/>
              <a:t>CLIQUEZ POUR LE STYLE DE SOUS-TITRE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5750A33E-CEFE-4D43-9554-513B01B1D3D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r>
              <a:rPr lang="fr-FR" noProof="0" dirty="0"/>
              <a:t>Ajouter un pied de page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A960C75-8FA7-5740-9388-2B5112B2C5B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8699F50C-BE38-4BD0-BA84-9B090E1F2B9B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0F525D04-A814-7A4D-9732-11097EA76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rtlCol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 dirty="0"/>
              <a:t>Cliquez pour modifier le style du titre du masque </a:t>
            </a:r>
          </a:p>
        </p:txBody>
      </p:sp>
      <p:sp>
        <p:nvSpPr>
          <p:cNvPr id="15" name="Espace réservé au tableau 11">
            <a:extLst>
              <a:ext uri="{FF2B5EF4-FFF2-40B4-BE49-F238E27FC236}">
                <a16:creationId xmlns:a16="http://schemas.microsoft.com/office/drawing/2014/main" id="{7CD3E31F-0AF8-4EB8-B6FA-BD95A2EDA63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531378" y="2664803"/>
            <a:ext cx="10993375" cy="3433180"/>
          </a:xfrm>
          <a:prstGeom prst="rect">
            <a:avLst/>
          </a:prstGeom>
        </p:spPr>
        <p:txBody>
          <a:bodyPr lIns="91420" tIns="45710" rIns="91420" bIns="45710" rtlCol="0">
            <a:no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Cliquez sur l'icône pour ajouter un tableau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494572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216B9DA9-E4F2-8B32-E41B-7C6FC60AF3A7}"/>
              </a:ext>
            </a:extLst>
          </p:cNvPr>
          <p:cNvGrpSpPr/>
          <p:nvPr userDrawn="1"/>
        </p:nvGrpSpPr>
        <p:grpSpPr>
          <a:xfrm>
            <a:off x="0" y="1770061"/>
            <a:ext cx="12192000" cy="3255962"/>
            <a:chOff x="0" y="1770061"/>
            <a:chExt cx="12192000" cy="3255962"/>
          </a:xfrm>
          <a:solidFill>
            <a:schemeClr val="bg2"/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835A11A-21F7-294D-A227-65903071BBBA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64470FA-24F7-1598-407E-1FB4FD49CE30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BDDA939-57D8-34F6-2C01-49878CAFF352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110EBF5-6DDC-A161-9DA4-AE2D5E69D59E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9" name="Rectangle 11">
              <a:extLst>
                <a:ext uri="{FF2B5EF4-FFF2-40B4-BE49-F238E27FC236}">
                  <a16:creationId xmlns:a16="http://schemas.microsoft.com/office/drawing/2014/main" id="{4F8BDF04-5B8E-2749-EE52-0B1FF2DBC6FB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</p:grpSp>
      <p:sp>
        <p:nvSpPr>
          <p:cNvPr id="10" name="Forme libre : Forme 25">
            <a:extLst>
              <a:ext uri="{FF2B5EF4-FFF2-40B4-BE49-F238E27FC236}">
                <a16:creationId xmlns:a16="http://schemas.microsoft.com/office/drawing/2014/main" id="{B61E36F3-57F6-7042-CCCD-FD28BC58C0CE}"/>
              </a:ext>
            </a:extLst>
          </p:cNvPr>
          <p:cNvSpPr/>
          <p:nvPr userDrawn="1"/>
        </p:nvSpPr>
        <p:spPr>
          <a:xfrm>
            <a:off x="2387600" y="0"/>
            <a:ext cx="7416800" cy="6858000"/>
          </a:xfrm>
          <a:custGeom>
            <a:avLst/>
            <a:gdLst>
              <a:gd name="connsiteX0" fmla="*/ 2297777 w 7416800"/>
              <a:gd name="connsiteY0" fmla="*/ 0 h 6858001"/>
              <a:gd name="connsiteX1" fmla="*/ 5119024 w 7416800"/>
              <a:gd name="connsiteY1" fmla="*/ 0 h 6858001"/>
              <a:gd name="connsiteX2" fmla="*/ 5151877 w 7416800"/>
              <a:gd name="connsiteY2" fmla="*/ 12024 h 6858001"/>
              <a:gd name="connsiteX3" fmla="*/ 7416800 w 7416800"/>
              <a:gd name="connsiteY3" fmla="*/ 3429000 h 6858001"/>
              <a:gd name="connsiteX4" fmla="*/ 5151877 w 7416800"/>
              <a:gd name="connsiteY4" fmla="*/ 6845976 h 6858001"/>
              <a:gd name="connsiteX5" fmla="*/ 5119021 w 7416800"/>
              <a:gd name="connsiteY5" fmla="*/ 6858001 h 6858001"/>
              <a:gd name="connsiteX6" fmla="*/ 2297779 w 7416800"/>
              <a:gd name="connsiteY6" fmla="*/ 6858001 h 6858001"/>
              <a:gd name="connsiteX7" fmla="*/ 2264924 w 7416800"/>
              <a:gd name="connsiteY7" fmla="*/ 6845976 h 6858001"/>
              <a:gd name="connsiteX8" fmla="*/ 0 w 7416800"/>
              <a:gd name="connsiteY8" fmla="*/ 3429000 h 6858001"/>
              <a:gd name="connsiteX9" fmla="*/ 2264924 w 7416800"/>
              <a:gd name="connsiteY9" fmla="*/ 1202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16800" h="6858001">
                <a:moveTo>
                  <a:pt x="2297777" y="0"/>
                </a:moveTo>
                <a:lnTo>
                  <a:pt x="5119024" y="0"/>
                </a:lnTo>
                <a:lnTo>
                  <a:pt x="5151877" y="12024"/>
                </a:lnTo>
                <a:cubicBezTo>
                  <a:pt x="6482877" y="574990"/>
                  <a:pt x="7416800" y="1892930"/>
                  <a:pt x="7416800" y="3429000"/>
                </a:cubicBezTo>
                <a:cubicBezTo>
                  <a:pt x="7416800" y="4965070"/>
                  <a:pt x="6482877" y="6283010"/>
                  <a:pt x="5151877" y="6845976"/>
                </a:cubicBezTo>
                <a:lnTo>
                  <a:pt x="5119021" y="6858001"/>
                </a:lnTo>
                <a:lnTo>
                  <a:pt x="2297779" y="6858001"/>
                </a:lnTo>
                <a:lnTo>
                  <a:pt x="2264924" y="6845976"/>
                </a:lnTo>
                <a:cubicBezTo>
                  <a:pt x="933923" y="6283010"/>
                  <a:pt x="0" y="4965070"/>
                  <a:pt x="0" y="3429000"/>
                </a:cubicBezTo>
                <a:cubicBezTo>
                  <a:pt x="0" y="1892930"/>
                  <a:pt x="933923" y="574990"/>
                  <a:pt x="2264924" y="12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0D590729-7715-FD24-8C32-3580F2078E4B}"/>
              </a:ext>
            </a:extLst>
          </p:cNvPr>
          <p:cNvCxnSpPr/>
          <p:nvPr userDrawn="1"/>
        </p:nvCxnSpPr>
        <p:spPr>
          <a:xfrm>
            <a:off x="5791200" y="3949700"/>
            <a:ext cx="609600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’image 21">
            <a:extLst>
              <a:ext uri="{FF2B5EF4-FFF2-40B4-BE49-F238E27FC236}">
                <a16:creationId xmlns:a16="http://schemas.microsoft.com/office/drawing/2014/main" id="{94FE51EC-6EEE-4E9B-95E0-8B3BEC6560A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67000" y="0"/>
            <a:ext cx="6858000" cy="6858000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lIns="91440" tIns="4572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002804-57E2-4379-9103-073F4D46F0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7248" y="1124712"/>
            <a:ext cx="5943600" cy="2596896"/>
          </a:xfrm>
        </p:spPr>
        <p:txBody>
          <a:bodyPr rtlCol="0" anchorCtr="1">
            <a:noAutofit/>
          </a:bodyPr>
          <a:lstStyle>
            <a:lvl1pPr algn="ctr">
              <a:defRPr lang="en-GB" sz="5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D109CAD-EBE3-4421-954D-A76C885B27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4448" y="4315968"/>
            <a:ext cx="5029200" cy="886968"/>
          </a:xfrm>
        </p:spPr>
        <p:txBody>
          <a:bodyPr lIns="91440" tIns="45720" anchor="t" anchorCtr="0">
            <a:noAutofit/>
          </a:bodyPr>
          <a:lstStyle>
            <a:lvl1pPr marL="0" indent="0" algn="ctr">
              <a:buNone/>
              <a:defRPr lang="en-GB" sz="1800" b="1" spc="3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Modifier le style des sous-titres du masque</a:t>
            </a:r>
            <a:endParaRPr lang="fr-FR" noProof="0" dirty="0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49085F81-D49A-4915-8EEC-2A1A96AC0B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1140" y="5795479"/>
            <a:ext cx="2915816" cy="258532"/>
          </a:xfrm>
        </p:spPr>
        <p:txBody>
          <a:bodyPr wrap="square" lIns="91440" tIns="45720" anchor="ctr" anchorCtr="1">
            <a:spAutoFit/>
          </a:bodyPr>
          <a:lstStyle>
            <a:lvl1pPr marL="0" indent="0">
              <a:buNone/>
              <a:defRPr lang="en-US" sz="1200" b="0" spc="30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lvl="0"/>
            <a:r>
              <a:rPr lang="fr-FR" noProof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450368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072CC3DD-81C5-9590-180D-81601915F17A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5A864DB-803F-F93F-7CDD-22F6390FB4D5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D74B1D5-73FE-65DE-AEC1-5C31B60418D3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4C3AC1C-42CD-53AA-9AAE-FBB1FEDAE7B8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7" name="Rectangle 7">
              <a:extLst>
                <a:ext uri="{FF2B5EF4-FFF2-40B4-BE49-F238E27FC236}">
                  <a16:creationId xmlns:a16="http://schemas.microsoft.com/office/drawing/2014/main" id="{315AF741-76EB-816D-11CB-B707BFBB021F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DED3628-176E-D7DA-5C30-777D6A00CC6A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9" name="Rectangle 14">
              <a:extLst>
                <a:ext uri="{FF2B5EF4-FFF2-40B4-BE49-F238E27FC236}">
                  <a16:creationId xmlns:a16="http://schemas.microsoft.com/office/drawing/2014/main" id="{8C3C18EA-3FB6-1C8C-70AF-267573B761BA}"/>
                </a:ext>
              </a:extLst>
            </p:cNvPr>
            <p:cNvSpPr/>
            <p:nvPr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 15">
              <a:extLst>
                <a:ext uri="{FF2B5EF4-FFF2-40B4-BE49-F238E27FC236}">
                  <a16:creationId xmlns:a16="http://schemas.microsoft.com/office/drawing/2014/main" id="{068967BC-AFA7-792D-AB1A-EC0F02CF69E9}"/>
                </a:ext>
              </a:extLst>
            </p:cNvPr>
            <p:cNvSpPr/>
            <p:nvPr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1BA6E9FE-346D-6CE9-78AA-CB4A21BA8BF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2000">
                <a:srgbClr val="FFFFFF">
                  <a:alpha val="70000"/>
                </a:srgbClr>
              </a:gs>
              <a:gs pos="9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2" name="Forme libre : Forme 26">
            <a:extLst>
              <a:ext uri="{FF2B5EF4-FFF2-40B4-BE49-F238E27FC236}">
                <a16:creationId xmlns:a16="http://schemas.microsoft.com/office/drawing/2014/main" id="{381D02F1-6DA7-D55E-50C7-D2842C0DB9F8}"/>
              </a:ext>
            </a:extLst>
          </p:cNvPr>
          <p:cNvSpPr/>
          <p:nvPr/>
        </p:nvSpPr>
        <p:spPr>
          <a:xfrm>
            <a:off x="5322888" y="998538"/>
            <a:ext cx="6869112" cy="5859462"/>
          </a:xfrm>
          <a:custGeom>
            <a:avLst/>
            <a:gdLst>
              <a:gd name="connsiteX0" fmla="*/ 3874977 w 6868924"/>
              <a:gd name="connsiteY0" fmla="*/ 0 h 5860108"/>
              <a:gd name="connsiteX1" fmla="*/ 6865098 w 6868924"/>
              <a:gd name="connsiteY1" fmla="*/ 1410132 h 5860108"/>
              <a:gd name="connsiteX2" fmla="*/ 6868924 w 6868924"/>
              <a:gd name="connsiteY2" fmla="*/ 1415249 h 5860108"/>
              <a:gd name="connsiteX3" fmla="*/ 6868924 w 6868924"/>
              <a:gd name="connsiteY3" fmla="*/ 5860108 h 5860108"/>
              <a:gd name="connsiteX4" fmla="*/ 551579 w 6868924"/>
              <a:gd name="connsiteY4" fmla="*/ 5860108 h 5860108"/>
              <a:gd name="connsiteX5" fmla="*/ 467689 w 6868924"/>
              <a:gd name="connsiteY5" fmla="*/ 5722022 h 5860108"/>
              <a:gd name="connsiteX6" fmla="*/ 0 w 6868924"/>
              <a:gd name="connsiteY6" fmla="*/ 3874977 h 5860108"/>
              <a:gd name="connsiteX7" fmla="*/ 3874977 w 6868924"/>
              <a:gd name="connsiteY7" fmla="*/ 0 h 586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68924" h="5860108">
                <a:moveTo>
                  <a:pt x="3874977" y="0"/>
                </a:moveTo>
                <a:cubicBezTo>
                  <a:pt x="5078778" y="0"/>
                  <a:pt x="6154370" y="548929"/>
                  <a:pt x="6865098" y="1410132"/>
                </a:cubicBezTo>
                <a:lnTo>
                  <a:pt x="6868924" y="1415249"/>
                </a:lnTo>
                <a:lnTo>
                  <a:pt x="6868924" y="5860108"/>
                </a:lnTo>
                <a:lnTo>
                  <a:pt x="551579" y="5860108"/>
                </a:lnTo>
                <a:lnTo>
                  <a:pt x="467689" y="5722022"/>
                </a:lnTo>
                <a:cubicBezTo>
                  <a:pt x="169423" y="5172963"/>
                  <a:pt x="0" y="4543756"/>
                  <a:pt x="0" y="3874977"/>
                </a:cubicBezTo>
                <a:cubicBezTo>
                  <a:pt x="0" y="1734886"/>
                  <a:pt x="1734886" y="0"/>
                  <a:pt x="38749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9" name="Espace réservé d’image 18">
            <a:extLst>
              <a:ext uri="{FF2B5EF4-FFF2-40B4-BE49-F238E27FC236}">
                <a16:creationId xmlns:a16="http://schemas.microsoft.com/office/drawing/2014/main" id="{4EAA5535-A3DD-490B-B233-9C9B84EECD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76326" y="1251145"/>
            <a:ext cx="6615674" cy="5596389"/>
          </a:xfrm>
          <a:custGeom>
            <a:avLst/>
            <a:gdLst>
              <a:gd name="connsiteX0" fmla="*/ 3621727 w 6615674"/>
              <a:gd name="connsiteY0" fmla="*/ 0 h 5596389"/>
              <a:gd name="connsiteX1" fmla="*/ 6416428 w 6615674"/>
              <a:gd name="connsiteY1" fmla="*/ 1317972 h 5596389"/>
              <a:gd name="connsiteX2" fmla="*/ 6615674 w 6615674"/>
              <a:gd name="connsiteY2" fmla="*/ 1584421 h 5596389"/>
              <a:gd name="connsiteX3" fmla="*/ 6615674 w 6615674"/>
              <a:gd name="connsiteY3" fmla="*/ 5596389 h 5596389"/>
              <a:gd name="connsiteX4" fmla="*/ 587989 w 6615674"/>
              <a:gd name="connsiteY4" fmla="*/ 5596389 h 5596389"/>
              <a:gd name="connsiteX5" fmla="*/ 437123 w 6615674"/>
              <a:gd name="connsiteY5" fmla="*/ 5348058 h 5596389"/>
              <a:gd name="connsiteX6" fmla="*/ 0 w 6615674"/>
              <a:gd name="connsiteY6" fmla="*/ 3621727 h 5596389"/>
              <a:gd name="connsiteX7" fmla="*/ 3621727 w 6615674"/>
              <a:gd name="connsiteY7" fmla="*/ 0 h 5596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15674" h="5596389">
                <a:moveTo>
                  <a:pt x="3621727" y="0"/>
                </a:moveTo>
                <a:cubicBezTo>
                  <a:pt x="4746854" y="0"/>
                  <a:pt x="5752150" y="513054"/>
                  <a:pt x="6416428" y="1317972"/>
                </a:cubicBezTo>
                <a:lnTo>
                  <a:pt x="6615674" y="1584421"/>
                </a:lnTo>
                <a:lnTo>
                  <a:pt x="6615674" y="5596389"/>
                </a:lnTo>
                <a:lnTo>
                  <a:pt x="587989" y="5596389"/>
                </a:lnTo>
                <a:lnTo>
                  <a:pt x="437123" y="5348058"/>
                </a:lnTo>
                <a:cubicBezTo>
                  <a:pt x="158350" y="4834883"/>
                  <a:pt x="0" y="4246798"/>
                  <a:pt x="0" y="3621727"/>
                </a:cubicBezTo>
                <a:cubicBezTo>
                  <a:pt x="0" y="1621502"/>
                  <a:pt x="1621502" y="0"/>
                  <a:pt x="3621727" y="0"/>
                </a:cubicBez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wrap="square" lIns="274320" tIns="640080" anchor="ctr" anchorCtr="1">
            <a:noAutofit/>
          </a:bodyPr>
          <a:lstStyle>
            <a:lvl1pPr>
              <a:defRPr lang="en-US" sz="1600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504419"/>
            <a:ext cx="5144927" cy="1480711"/>
          </a:xfrm>
        </p:spPr>
        <p:txBody>
          <a:bodyPr rtlCol="0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17" name="Espace réservé du texte 3">
            <a:extLst>
              <a:ext uri="{FF2B5EF4-FFF2-40B4-BE49-F238E27FC236}">
                <a16:creationId xmlns:a16="http://schemas.microsoft.com/office/drawing/2014/main" id="{F108634F-AB43-4931-97E0-C7125C9FD3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489548"/>
            <a:ext cx="4131946" cy="33794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noProof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628764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et contenu De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C4097BEF-F6C8-23B3-950D-997A4AE41552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C41E650-07D2-4435-E28F-765AC158CA78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6862C75-951B-D82C-8ACF-95E8C51B43C9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ED8D14A-8FF8-BF41-DFFC-E8E21D733A5D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7" name="Rectangle 7">
              <a:extLst>
                <a:ext uri="{FF2B5EF4-FFF2-40B4-BE49-F238E27FC236}">
                  <a16:creationId xmlns:a16="http://schemas.microsoft.com/office/drawing/2014/main" id="{D3F91F50-7DBC-8189-6C61-691765506F29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8007A6-8706-DF19-EF0C-8FE2179839CA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9" name="Rectangle 14">
              <a:extLst>
                <a:ext uri="{FF2B5EF4-FFF2-40B4-BE49-F238E27FC236}">
                  <a16:creationId xmlns:a16="http://schemas.microsoft.com/office/drawing/2014/main" id="{86E0EA63-7499-C089-BD4E-BC326018E18D}"/>
                </a:ext>
              </a:extLst>
            </p:cNvPr>
            <p:cNvSpPr/>
            <p:nvPr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 15">
              <a:extLst>
                <a:ext uri="{FF2B5EF4-FFF2-40B4-BE49-F238E27FC236}">
                  <a16:creationId xmlns:a16="http://schemas.microsoft.com/office/drawing/2014/main" id="{A962A922-8A33-C790-2DBE-549569311D39}"/>
                </a:ext>
              </a:extLst>
            </p:cNvPr>
            <p:cNvSpPr/>
            <p:nvPr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209296C1-116B-0F38-914B-E9512AC3E3A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2000">
                <a:srgbClr val="FFFFFF">
                  <a:alpha val="70000"/>
                </a:srgbClr>
              </a:gs>
              <a:gs pos="9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2" name="Forme libre : Forme 37">
            <a:extLst>
              <a:ext uri="{FF2B5EF4-FFF2-40B4-BE49-F238E27FC236}">
                <a16:creationId xmlns:a16="http://schemas.microsoft.com/office/drawing/2014/main" id="{F491DC26-CF30-7158-21EF-6A0CD64519EC}"/>
              </a:ext>
            </a:extLst>
          </p:cNvPr>
          <p:cNvSpPr/>
          <p:nvPr userDrawn="1"/>
        </p:nvSpPr>
        <p:spPr>
          <a:xfrm>
            <a:off x="0" y="0"/>
            <a:ext cx="4779963" cy="6413500"/>
          </a:xfrm>
          <a:custGeom>
            <a:avLst/>
            <a:gdLst>
              <a:gd name="connsiteX0" fmla="*/ 0 w 4779964"/>
              <a:gd name="connsiteY0" fmla="*/ 0 h 6413064"/>
              <a:gd name="connsiteX1" fmla="*/ 3376101 w 4779964"/>
              <a:gd name="connsiteY1" fmla="*/ 0 h 6413064"/>
              <a:gd name="connsiteX2" fmla="*/ 3478395 w 4779964"/>
              <a:gd name="connsiteY2" fmla="*/ 76494 h 6413064"/>
              <a:gd name="connsiteX3" fmla="*/ 4779964 w 4779964"/>
              <a:gd name="connsiteY3" fmla="*/ 2836412 h 6413064"/>
              <a:gd name="connsiteX4" fmla="*/ 1203312 w 4779964"/>
              <a:gd name="connsiteY4" fmla="*/ 6413064 h 6413064"/>
              <a:gd name="connsiteX5" fmla="*/ 139725 w 4779964"/>
              <a:gd name="connsiteY5" fmla="*/ 6252265 h 6413064"/>
              <a:gd name="connsiteX6" fmla="*/ 0 w 4779964"/>
              <a:gd name="connsiteY6" fmla="*/ 6204987 h 6413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9964" h="6413064">
                <a:moveTo>
                  <a:pt x="0" y="0"/>
                </a:moveTo>
                <a:lnTo>
                  <a:pt x="3376101" y="0"/>
                </a:lnTo>
                <a:lnTo>
                  <a:pt x="3478395" y="76494"/>
                </a:lnTo>
                <a:cubicBezTo>
                  <a:pt x="4273296" y="732504"/>
                  <a:pt x="4779964" y="1725289"/>
                  <a:pt x="4779964" y="2836412"/>
                </a:cubicBezTo>
                <a:cubicBezTo>
                  <a:pt x="4779964" y="4811742"/>
                  <a:pt x="3178642" y="6413064"/>
                  <a:pt x="1203312" y="6413064"/>
                </a:cubicBezTo>
                <a:cubicBezTo>
                  <a:pt x="832938" y="6413064"/>
                  <a:pt x="475712" y="6356768"/>
                  <a:pt x="139725" y="6252265"/>
                </a:cubicBezTo>
                <a:lnTo>
                  <a:pt x="0" y="62049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3" name="Ovale 22">
            <a:extLst>
              <a:ext uri="{FF2B5EF4-FFF2-40B4-BE49-F238E27FC236}">
                <a16:creationId xmlns:a16="http://schemas.microsoft.com/office/drawing/2014/main" id="{FC04ED6D-FE00-9C7B-021E-33E382D77887}"/>
              </a:ext>
            </a:extLst>
          </p:cNvPr>
          <p:cNvSpPr/>
          <p:nvPr userDrawn="1"/>
        </p:nvSpPr>
        <p:spPr>
          <a:xfrm>
            <a:off x="11231563" y="6327775"/>
            <a:ext cx="388937" cy="3905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91AD0C98-047C-2561-BA76-E63B82F31A47}"/>
              </a:ext>
            </a:extLst>
          </p:cNvPr>
          <p:cNvCxnSpPr/>
          <p:nvPr userDrawn="1"/>
        </p:nvCxnSpPr>
        <p:spPr>
          <a:xfrm>
            <a:off x="11107738" y="6294438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2B457CD6-9164-42FC-24EC-1E5266EAEB70}"/>
              </a:ext>
            </a:extLst>
          </p:cNvPr>
          <p:cNvCxnSpPr/>
          <p:nvPr userDrawn="1"/>
        </p:nvCxnSpPr>
        <p:spPr>
          <a:xfrm>
            <a:off x="0" y="6523038"/>
            <a:ext cx="1110932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space réservé d’image 39">
            <a:extLst>
              <a:ext uri="{FF2B5EF4-FFF2-40B4-BE49-F238E27FC236}">
                <a16:creationId xmlns:a16="http://schemas.microsoft.com/office/drawing/2014/main" id="{5588DAC9-9605-47F7-AA27-84E30747CF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2"/>
            <a:ext cx="4546212" cy="6179311"/>
          </a:xfrm>
          <a:custGeom>
            <a:avLst/>
            <a:gdLst>
              <a:gd name="connsiteX0" fmla="*/ 0 w 4546212"/>
              <a:gd name="connsiteY0" fmla="*/ 0 h 6179311"/>
              <a:gd name="connsiteX1" fmla="*/ 2966308 w 4546212"/>
              <a:gd name="connsiteY1" fmla="*/ 0 h 6179311"/>
              <a:gd name="connsiteX2" fmla="*/ 3072360 w 4546212"/>
              <a:gd name="connsiteY2" fmla="*/ 64428 h 6179311"/>
              <a:gd name="connsiteX3" fmla="*/ 4546212 w 4546212"/>
              <a:gd name="connsiteY3" fmla="*/ 2836412 h 6179311"/>
              <a:gd name="connsiteX4" fmla="*/ 1203313 w 4546212"/>
              <a:gd name="connsiteY4" fmla="*/ 6179311 h 6179311"/>
              <a:gd name="connsiteX5" fmla="*/ 53912 w 4546212"/>
              <a:gd name="connsiteY5" fmla="*/ 5976465 h 6179311"/>
              <a:gd name="connsiteX6" fmla="*/ 0 w 4546212"/>
              <a:gd name="connsiteY6" fmla="*/ 5955208 h 6179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46212" h="6179311">
                <a:moveTo>
                  <a:pt x="0" y="0"/>
                </a:moveTo>
                <a:lnTo>
                  <a:pt x="2966308" y="0"/>
                </a:lnTo>
                <a:lnTo>
                  <a:pt x="3072360" y="64428"/>
                </a:lnTo>
                <a:cubicBezTo>
                  <a:pt x="3961577" y="665171"/>
                  <a:pt x="4546212" y="1682517"/>
                  <a:pt x="4546212" y="2836412"/>
                </a:cubicBezTo>
                <a:cubicBezTo>
                  <a:pt x="4546212" y="4682644"/>
                  <a:pt x="3049545" y="6179311"/>
                  <a:pt x="1203313" y="6179311"/>
                </a:cubicBezTo>
                <a:cubicBezTo>
                  <a:pt x="799450" y="6179311"/>
                  <a:pt x="412314" y="6107693"/>
                  <a:pt x="53912" y="5976465"/>
                </a:cubicBezTo>
                <a:lnTo>
                  <a:pt x="0" y="5955208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wrap="square" tIns="1097280" rIns="91440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5796" y="504419"/>
            <a:ext cx="6404696" cy="1480711"/>
          </a:xfrm>
        </p:spPr>
        <p:txBody>
          <a:bodyPr rtlCol="0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28" name="Espace réservé du texte 18">
            <a:extLst>
              <a:ext uri="{FF2B5EF4-FFF2-40B4-BE49-F238E27FC236}">
                <a16:creationId xmlns:a16="http://schemas.microsoft.com/office/drawing/2014/main" id="{80494784-E07F-4E9E-941E-43AEB2F5F20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15796" y="2526124"/>
            <a:ext cx="3017520" cy="3291840"/>
          </a:xfrm>
        </p:spPr>
        <p:txBody>
          <a:bodyPr rIns="0" bIns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Modifiez les styles du texte du masque</a:t>
            </a:r>
          </a:p>
        </p:txBody>
      </p:sp>
      <p:sp>
        <p:nvSpPr>
          <p:cNvPr id="29" name="Espace réservé du texte 18">
            <a:extLst>
              <a:ext uri="{FF2B5EF4-FFF2-40B4-BE49-F238E27FC236}">
                <a16:creationId xmlns:a16="http://schemas.microsoft.com/office/drawing/2014/main" id="{39D8D742-FDDB-4DD7-B481-22264BEA45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02972" y="2526124"/>
            <a:ext cx="3017520" cy="3291840"/>
          </a:xfrm>
        </p:spPr>
        <p:txBody>
          <a:bodyPr rIns="0" bIns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Modifiez les styles du texte du masque</a:t>
            </a:r>
          </a:p>
        </p:txBody>
      </p:sp>
      <p:sp>
        <p:nvSpPr>
          <p:cNvPr id="16" name="Espace réservé du numéro de diapositive 13">
            <a:extLst>
              <a:ext uri="{FF2B5EF4-FFF2-40B4-BE49-F238E27FC236}">
                <a16:creationId xmlns:a16="http://schemas.microsoft.com/office/drawing/2014/main" id="{3F4F292E-F499-DAB2-6D7B-B2310A97757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B6E438C6-88B4-4D45-BDA8-C0946086EE3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171744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et contenu Deu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69E2501E-384E-82E2-29B3-5BEAB60A00BD}"/>
              </a:ext>
            </a:extLst>
          </p:cNvPr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4" name="Rectangle 20">
              <a:extLst>
                <a:ext uri="{FF2B5EF4-FFF2-40B4-BE49-F238E27FC236}">
                  <a16:creationId xmlns:a16="http://schemas.microsoft.com/office/drawing/2014/main" id="{1DA30152-FEC4-42A1-9B42-1D69AB519695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BF3ECE6-6C7F-A566-92A1-8199DEEC60BB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B4A64F8-F04B-EA66-AA64-F8F08ADF8EC7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7" name="Rectangle 26">
              <a:extLst>
                <a:ext uri="{FF2B5EF4-FFF2-40B4-BE49-F238E27FC236}">
                  <a16:creationId xmlns:a16="http://schemas.microsoft.com/office/drawing/2014/main" id="{B04F7435-9342-464D-1CDC-3D9A47C2C53A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C9DB090-AFC1-6651-A486-9F95110F0326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B8006F1-C266-19DE-CD07-0F212E139FF5}"/>
                </a:ext>
              </a:extLst>
            </p:cNvPr>
            <p:cNvSpPr/>
            <p:nvPr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8F6D7A7-4346-35F1-CF5A-D0874A82CD23}"/>
                </a:ext>
              </a:extLst>
            </p:cNvPr>
            <p:cNvSpPr/>
            <p:nvPr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53898D3D-27C0-9D1C-6B0D-7B2BC82825B3}"/>
              </a:ext>
            </a:extLst>
          </p:cNvPr>
          <p:cNvSpPr/>
          <p:nvPr userDrawn="1"/>
        </p:nvSpPr>
        <p:spPr>
          <a:xfrm flipV="1">
            <a:off x="0" y="0"/>
            <a:ext cx="12192000" cy="6539124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2" name="Forme libre : Forme 39">
            <a:extLst>
              <a:ext uri="{FF2B5EF4-FFF2-40B4-BE49-F238E27FC236}">
                <a16:creationId xmlns:a16="http://schemas.microsoft.com/office/drawing/2014/main" id="{579768F0-5465-CBB0-9F20-C88975973EBB}"/>
              </a:ext>
            </a:extLst>
          </p:cNvPr>
          <p:cNvSpPr/>
          <p:nvPr/>
        </p:nvSpPr>
        <p:spPr>
          <a:xfrm>
            <a:off x="0" y="0"/>
            <a:ext cx="4779963" cy="6413500"/>
          </a:xfrm>
          <a:custGeom>
            <a:avLst/>
            <a:gdLst>
              <a:gd name="connsiteX0" fmla="*/ 0 w 4779963"/>
              <a:gd name="connsiteY0" fmla="*/ 0 h 6413064"/>
              <a:gd name="connsiteX1" fmla="*/ 3376100 w 4779963"/>
              <a:gd name="connsiteY1" fmla="*/ 0 h 6413064"/>
              <a:gd name="connsiteX2" fmla="*/ 3478394 w 4779963"/>
              <a:gd name="connsiteY2" fmla="*/ 76494 h 6413064"/>
              <a:gd name="connsiteX3" fmla="*/ 4779963 w 4779963"/>
              <a:gd name="connsiteY3" fmla="*/ 2836412 h 6413064"/>
              <a:gd name="connsiteX4" fmla="*/ 1203311 w 4779963"/>
              <a:gd name="connsiteY4" fmla="*/ 6413064 h 6413064"/>
              <a:gd name="connsiteX5" fmla="*/ 139724 w 4779963"/>
              <a:gd name="connsiteY5" fmla="*/ 6252265 h 6413064"/>
              <a:gd name="connsiteX6" fmla="*/ 0 w 4779963"/>
              <a:gd name="connsiteY6" fmla="*/ 6201125 h 6413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9963" h="6413064">
                <a:moveTo>
                  <a:pt x="0" y="0"/>
                </a:moveTo>
                <a:lnTo>
                  <a:pt x="3376100" y="0"/>
                </a:lnTo>
                <a:lnTo>
                  <a:pt x="3478394" y="76494"/>
                </a:lnTo>
                <a:cubicBezTo>
                  <a:pt x="4273295" y="732504"/>
                  <a:pt x="4779963" y="1725289"/>
                  <a:pt x="4779963" y="2836412"/>
                </a:cubicBezTo>
                <a:cubicBezTo>
                  <a:pt x="4779963" y="4811742"/>
                  <a:pt x="3178641" y="6413064"/>
                  <a:pt x="1203311" y="6413064"/>
                </a:cubicBezTo>
                <a:cubicBezTo>
                  <a:pt x="832937" y="6413064"/>
                  <a:pt x="475711" y="6356768"/>
                  <a:pt x="139724" y="6252265"/>
                </a:cubicBezTo>
                <a:lnTo>
                  <a:pt x="0" y="62011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3" name="Ovale 22">
            <a:extLst>
              <a:ext uri="{FF2B5EF4-FFF2-40B4-BE49-F238E27FC236}">
                <a16:creationId xmlns:a16="http://schemas.microsoft.com/office/drawing/2014/main" id="{D1236D89-71FF-FDC1-5F2C-468A856546A6}"/>
              </a:ext>
            </a:extLst>
          </p:cNvPr>
          <p:cNvSpPr/>
          <p:nvPr userDrawn="1"/>
        </p:nvSpPr>
        <p:spPr>
          <a:xfrm>
            <a:off x="11231563" y="6327775"/>
            <a:ext cx="388937" cy="3905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0E535EC1-3FC8-4E6C-8679-C62064192D07}"/>
              </a:ext>
            </a:extLst>
          </p:cNvPr>
          <p:cNvCxnSpPr/>
          <p:nvPr userDrawn="1"/>
        </p:nvCxnSpPr>
        <p:spPr>
          <a:xfrm>
            <a:off x="11107738" y="6294438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7761CF9-1ECA-5792-20E0-C8C6F5A7C8A2}"/>
              </a:ext>
            </a:extLst>
          </p:cNvPr>
          <p:cNvCxnSpPr/>
          <p:nvPr userDrawn="1"/>
        </p:nvCxnSpPr>
        <p:spPr>
          <a:xfrm>
            <a:off x="0" y="6523038"/>
            <a:ext cx="1110932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space réservé d’image 41">
            <a:extLst>
              <a:ext uri="{FF2B5EF4-FFF2-40B4-BE49-F238E27FC236}">
                <a16:creationId xmlns:a16="http://schemas.microsoft.com/office/drawing/2014/main" id="{48E37E15-2CF4-46CD-A97E-2366CDF20E8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2" y="1"/>
            <a:ext cx="4546213" cy="6179312"/>
          </a:xfrm>
          <a:custGeom>
            <a:avLst/>
            <a:gdLst>
              <a:gd name="connsiteX0" fmla="*/ 0 w 4546213"/>
              <a:gd name="connsiteY0" fmla="*/ 0 h 6179312"/>
              <a:gd name="connsiteX1" fmla="*/ 2966307 w 4546213"/>
              <a:gd name="connsiteY1" fmla="*/ 0 h 6179312"/>
              <a:gd name="connsiteX2" fmla="*/ 3072361 w 4546213"/>
              <a:gd name="connsiteY2" fmla="*/ 64429 h 6179312"/>
              <a:gd name="connsiteX3" fmla="*/ 4546213 w 4546213"/>
              <a:gd name="connsiteY3" fmla="*/ 2836413 h 6179312"/>
              <a:gd name="connsiteX4" fmla="*/ 1203314 w 4546213"/>
              <a:gd name="connsiteY4" fmla="*/ 6179312 h 6179312"/>
              <a:gd name="connsiteX5" fmla="*/ 209238 w 4546213"/>
              <a:gd name="connsiteY5" fmla="*/ 6029022 h 6179312"/>
              <a:gd name="connsiteX6" fmla="*/ 0 w 4546213"/>
              <a:gd name="connsiteY6" fmla="*/ 5952440 h 6179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46213" h="6179312">
                <a:moveTo>
                  <a:pt x="0" y="0"/>
                </a:moveTo>
                <a:lnTo>
                  <a:pt x="2966307" y="0"/>
                </a:lnTo>
                <a:lnTo>
                  <a:pt x="3072361" y="64429"/>
                </a:lnTo>
                <a:cubicBezTo>
                  <a:pt x="3961578" y="665172"/>
                  <a:pt x="4546213" y="1682518"/>
                  <a:pt x="4546213" y="2836413"/>
                </a:cubicBezTo>
                <a:cubicBezTo>
                  <a:pt x="4546213" y="4682645"/>
                  <a:pt x="3049546" y="6179312"/>
                  <a:pt x="1203314" y="6179312"/>
                </a:cubicBezTo>
                <a:cubicBezTo>
                  <a:pt x="857146" y="6179312"/>
                  <a:pt x="523266" y="6126695"/>
                  <a:pt x="209238" y="6029022"/>
                </a:cubicBezTo>
                <a:lnTo>
                  <a:pt x="0" y="5952440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wrap="square" tIns="1097280" rIns="91440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5796" y="504419"/>
            <a:ext cx="6404696" cy="1480711"/>
          </a:xfrm>
        </p:spPr>
        <p:txBody>
          <a:bodyPr rtlCol="0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28" name="Espace réservé du texte 18">
            <a:extLst>
              <a:ext uri="{FF2B5EF4-FFF2-40B4-BE49-F238E27FC236}">
                <a16:creationId xmlns:a16="http://schemas.microsoft.com/office/drawing/2014/main" id="{80494784-E07F-4E9E-941E-43AEB2F5F20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15796" y="2526124"/>
            <a:ext cx="3017520" cy="3291840"/>
          </a:xfrm>
        </p:spPr>
        <p:txBody>
          <a:bodyPr rIns="0" bIns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Modifiez les styles du texte du masque</a:t>
            </a:r>
          </a:p>
        </p:txBody>
      </p:sp>
      <p:sp>
        <p:nvSpPr>
          <p:cNvPr id="29" name="Espace réservé du texte 18">
            <a:extLst>
              <a:ext uri="{FF2B5EF4-FFF2-40B4-BE49-F238E27FC236}">
                <a16:creationId xmlns:a16="http://schemas.microsoft.com/office/drawing/2014/main" id="{39D8D742-FDDB-4DD7-B481-22264BEA45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02972" y="2526124"/>
            <a:ext cx="3017520" cy="3291840"/>
          </a:xfrm>
        </p:spPr>
        <p:txBody>
          <a:bodyPr rIns="0" bIns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Modifiez les styles du texte du masque</a:t>
            </a:r>
          </a:p>
        </p:txBody>
      </p:sp>
      <p:sp>
        <p:nvSpPr>
          <p:cNvPr id="16" name="Espace réservé du numéro de diapositive 13">
            <a:extLst>
              <a:ext uri="{FF2B5EF4-FFF2-40B4-BE49-F238E27FC236}">
                <a16:creationId xmlns:a16="http://schemas.microsoft.com/office/drawing/2014/main" id="{D3B691D6-D95F-83CF-6A25-9B6F5B060CE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B1E2136E-5F54-4E7E-ABA7-5A6AA6A6F9D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172332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9FA7537D-7E48-DF0D-77FE-96597A5E6664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1290266-C0A1-2880-49B7-9422FDF992A0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86E8E9F-0508-FE1A-7A1F-64FD914BC26D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B9AC7E-ADBA-FB66-B7B7-7694BD935AC0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7" name="Rectangle 7">
              <a:extLst>
                <a:ext uri="{FF2B5EF4-FFF2-40B4-BE49-F238E27FC236}">
                  <a16:creationId xmlns:a16="http://schemas.microsoft.com/office/drawing/2014/main" id="{00AB512B-C9D6-F7F0-4A83-CD9852BA930A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B475098-FD63-9E14-6F30-3D627763B0E6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9" name="Rectangle 14">
              <a:extLst>
                <a:ext uri="{FF2B5EF4-FFF2-40B4-BE49-F238E27FC236}">
                  <a16:creationId xmlns:a16="http://schemas.microsoft.com/office/drawing/2014/main" id="{499AEAFF-4497-5A7A-DC9A-8C836AFD75F7}"/>
                </a:ext>
              </a:extLst>
            </p:cNvPr>
            <p:cNvSpPr/>
            <p:nvPr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 15">
              <a:extLst>
                <a:ext uri="{FF2B5EF4-FFF2-40B4-BE49-F238E27FC236}">
                  <a16:creationId xmlns:a16="http://schemas.microsoft.com/office/drawing/2014/main" id="{FDA2666E-B7BA-E4F7-24B7-912E96E211F1}"/>
                </a:ext>
              </a:extLst>
            </p:cNvPr>
            <p:cNvSpPr/>
            <p:nvPr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2460C09-557E-136A-D8C0-5668710B57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2000">
                <a:srgbClr val="FFFFFF">
                  <a:alpha val="70000"/>
                </a:srgbClr>
              </a:gs>
              <a:gs pos="9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2" name="Forme libre : Forme 37">
            <a:extLst>
              <a:ext uri="{FF2B5EF4-FFF2-40B4-BE49-F238E27FC236}">
                <a16:creationId xmlns:a16="http://schemas.microsoft.com/office/drawing/2014/main" id="{718FC830-4A4A-33D4-E4EC-BE8000DDFD54}"/>
              </a:ext>
            </a:extLst>
          </p:cNvPr>
          <p:cNvSpPr/>
          <p:nvPr userDrawn="1"/>
        </p:nvSpPr>
        <p:spPr>
          <a:xfrm>
            <a:off x="0" y="0"/>
            <a:ext cx="4779963" cy="6413500"/>
          </a:xfrm>
          <a:custGeom>
            <a:avLst/>
            <a:gdLst>
              <a:gd name="connsiteX0" fmla="*/ 0 w 4779964"/>
              <a:gd name="connsiteY0" fmla="*/ 0 h 6413064"/>
              <a:gd name="connsiteX1" fmla="*/ 3376101 w 4779964"/>
              <a:gd name="connsiteY1" fmla="*/ 0 h 6413064"/>
              <a:gd name="connsiteX2" fmla="*/ 3478395 w 4779964"/>
              <a:gd name="connsiteY2" fmla="*/ 76494 h 6413064"/>
              <a:gd name="connsiteX3" fmla="*/ 4779964 w 4779964"/>
              <a:gd name="connsiteY3" fmla="*/ 2836412 h 6413064"/>
              <a:gd name="connsiteX4" fmla="*/ 1203312 w 4779964"/>
              <a:gd name="connsiteY4" fmla="*/ 6413064 h 6413064"/>
              <a:gd name="connsiteX5" fmla="*/ 139725 w 4779964"/>
              <a:gd name="connsiteY5" fmla="*/ 6252265 h 6413064"/>
              <a:gd name="connsiteX6" fmla="*/ 0 w 4779964"/>
              <a:gd name="connsiteY6" fmla="*/ 6204987 h 6413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9964" h="6413064">
                <a:moveTo>
                  <a:pt x="0" y="0"/>
                </a:moveTo>
                <a:lnTo>
                  <a:pt x="3376101" y="0"/>
                </a:lnTo>
                <a:lnTo>
                  <a:pt x="3478395" y="76494"/>
                </a:lnTo>
                <a:cubicBezTo>
                  <a:pt x="4273296" y="732504"/>
                  <a:pt x="4779964" y="1725289"/>
                  <a:pt x="4779964" y="2836412"/>
                </a:cubicBezTo>
                <a:cubicBezTo>
                  <a:pt x="4779964" y="4811742"/>
                  <a:pt x="3178642" y="6413064"/>
                  <a:pt x="1203312" y="6413064"/>
                </a:cubicBezTo>
                <a:cubicBezTo>
                  <a:pt x="832938" y="6413064"/>
                  <a:pt x="475712" y="6356768"/>
                  <a:pt x="139725" y="6252265"/>
                </a:cubicBezTo>
                <a:lnTo>
                  <a:pt x="0" y="62049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3" name="Ovale 22">
            <a:extLst>
              <a:ext uri="{FF2B5EF4-FFF2-40B4-BE49-F238E27FC236}">
                <a16:creationId xmlns:a16="http://schemas.microsoft.com/office/drawing/2014/main" id="{32B16AEC-3FBA-BF55-9938-F18A8BAA2587}"/>
              </a:ext>
            </a:extLst>
          </p:cNvPr>
          <p:cNvSpPr/>
          <p:nvPr userDrawn="1"/>
        </p:nvSpPr>
        <p:spPr>
          <a:xfrm>
            <a:off x="11231563" y="6327775"/>
            <a:ext cx="388937" cy="3905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225F5896-724B-7CAB-159E-775D3E24881E}"/>
              </a:ext>
            </a:extLst>
          </p:cNvPr>
          <p:cNvCxnSpPr/>
          <p:nvPr userDrawn="1"/>
        </p:nvCxnSpPr>
        <p:spPr>
          <a:xfrm>
            <a:off x="11107738" y="6294438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5E066DE4-86D7-DCAC-BDD5-53751D113AE5}"/>
              </a:ext>
            </a:extLst>
          </p:cNvPr>
          <p:cNvCxnSpPr/>
          <p:nvPr userDrawn="1"/>
        </p:nvCxnSpPr>
        <p:spPr>
          <a:xfrm>
            <a:off x="0" y="6523038"/>
            <a:ext cx="1110932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space réservé d’image 39">
            <a:extLst>
              <a:ext uri="{FF2B5EF4-FFF2-40B4-BE49-F238E27FC236}">
                <a16:creationId xmlns:a16="http://schemas.microsoft.com/office/drawing/2014/main" id="{5588DAC9-9605-47F7-AA27-84E30747CF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2"/>
            <a:ext cx="4546212" cy="6179311"/>
          </a:xfrm>
          <a:custGeom>
            <a:avLst/>
            <a:gdLst>
              <a:gd name="connsiteX0" fmla="*/ 0 w 4546212"/>
              <a:gd name="connsiteY0" fmla="*/ 0 h 6179311"/>
              <a:gd name="connsiteX1" fmla="*/ 2966308 w 4546212"/>
              <a:gd name="connsiteY1" fmla="*/ 0 h 6179311"/>
              <a:gd name="connsiteX2" fmla="*/ 3072360 w 4546212"/>
              <a:gd name="connsiteY2" fmla="*/ 64428 h 6179311"/>
              <a:gd name="connsiteX3" fmla="*/ 4546212 w 4546212"/>
              <a:gd name="connsiteY3" fmla="*/ 2836412 h 6179311"/>
              <a:gd name="connsiteX4" fmla="*/ 1203313 w 4546212"/>
              <a:gd name="connsiteY4" fmla="*/ 6179311 h 6179311"/>
              <a:gd name="connsiteX5" fmla="*/ 53912 w 4546212"/>
              <a:gd name="connsiteY5" fmla="*/ 5976465 h 6179311"/>
              <a:gd name="connsiteX6" fmla="*/ 0 w 4546212"/>
              <a:gd name="connsiteY6" fmla="*/ 5955208 h 6179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46212" h="6179311">
                <a:moveTo>
                  <a:pt x="0" y="0"/>
                </a:moveTo>
                <a:lnTo>
                  <a:pt x="2966308" y="0"/>
                </a:lnTo>
                <a:lnTo>
                  <a:pt x="3072360" y="64428"/>
                </a:lnTo>
                <a:cubicBezTo>
                  <a:pt x="3961577" y="665171"/>
                  <a:pt x="4546212" y="1682517"/>
                  <a:pt x="4546212" y="2836412"/>
                </a:cubicBezTo>
                <a:cubicBezTo>
                  <a:pt x="4546212" y="4682644"/>
                  <a:pt x="3049545" y="6179311"/>
                  <a:pt x="1203313" y="6179311"/>
                </a:cubicBezTo>
                <a:cubicBezTo>
                  <a:pt x="799450" y="6179311"/>
                  <a:pt x="412314" y="6107693"/>
                  <a:pt x="53912" y="5976465"/>
                </a:cubicBezTo>
                <a:lnTo>
                  <a:pt x="0" y="5955208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wrap="square" tIns="1097280" rIns="91440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5796" y="504419"/>
            <a:ext cx="6404696" cy="1480711"/>
          </a:xfrm>
        </p:spPr>
        <p:txBody>
          <a:bodyPr rtlCol="0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16" name="Espace réservé du numéro de diapositive 13">
            <a:extLst>
              <a:ext uri="{FF2B5EF4-FFF2-40B4-BE49-F238E27FC236}">
                <a16:creationId xmlns:a16="http://schemas.microsoft.com/office/drawing/2014/main" id="{5B7FCE2C-F886-A2C9-94B2-0069CA786C6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CB43A711-4A6D-463B-A489-D4D7A1D7261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598169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60021583-E01B-938E-D8C5-3767892FC00B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900A299-3841-107D-A9A7-B8096889230A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D91EF90-8B57-9067-3EB9-BB9CF08E83E2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BEEC96B-6472-F24C-C158-C5B611FEE58D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7" name="Rectangle 7">
              <a:extLst>
                <a:ext uri="{FF2B5EF4-FFF2-40B4-BE49-F238E27FC236}">
                  <a16:creationId xmlns:a16="http://schemas.microsoft.com/office/drawing/2014/main" id="{74CA167E-5C60-D173-516B-0497CC60C9FC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840C513-6FFD-097F-F445-4A55A3C3ECE3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9" name="Rectangle 14">
              <a:extLst>
                <a:ext uri="{FF2B5EF4-FFF2-40B4-BE49-F238E27FC236}">
                  <a16:creationId xmlns:a16="http://schemas.microsoft.com/office/drawing/2014/main" id="{4A26E0AF-02A8-D413-1D02-1E2F9CEFE192}"/>
                </a:ext>
              </a:extLst>
            </p:cNvPr>
            <p:cNvSpPr/>
            <p:nvPr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 15">
              <a:extLst>
                <a:ext uri="{FF2B5EF4-FFF2-40B4-BE49-F238E27FC236}">
                  <a16:creationId xmlns:a16="http://schemas.microsoft.com/office/drawing/2014/main" id="{FCD575D5-346F-FA29-358B-D488AFD96BF0}"/>
                </a:ext>
              </a:extLst>
            </p:cNvPr>
            <p:cNvSpPr/>
            <p:nvPr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1658E9F7-40FF-6188-73E7-5B79DAF8D64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1500">
                <a:srgbClr val="FFFFFF">
                  <a:alpha val="70000"/>
                </a:srgbClr>
              </a:gs>
              <a:gs pos="83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2" name="Ovale 20">
            <a:extLst>
              <a:ext uri="{FF2B5EF4-FFF2-40B4-BE49-F238E27FC236}">
                <a16:creationId xmlns:a16="http://schemas.microsoft.com/office/drawing/2014/main" id="{B9D5FDEB-9619-32E4-D322-D153233887E4}"/>
              </a:ext>
            </a:extLst>
          </p:cNvPr>
          <p:cNvSpPr/>
          <p:nvPr/>
        </p:nvSpPr>
        <p:spPr>
          <a:xfrm>
            <a:off x="6494463" y="106363"/>
            <a:ext cx="5640387" cy="56419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3" name="Ovale 22">
            <a:extLst>
              <a:ext uri="{FF2B5EF4-FFF2-40B4-BE49-F238E27FC236}">
                <a16:creationId xmlns:a16="http://schemas.microsoft.com/office/drawing/2014/main" id="{E602C440-46C0-AD15-3E28-82839D97448B}"/>
              </a:ext>
            </a:extLst>
          </p:cNvPr>
          <p:cNvSpPr/>
          <p:nvPr userDrawn="1"/>
        </p:nvSpPr>
        <p:spPr>
          <a:xfrm>
            <a:off x="11231563" y="6327775"/>
            <a:ext cx="388937" cy="3905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405767E3-DDC1-4B0C-395F-33BE343CD927}"/>
              </a:ext>
            </a:extLst>
          </p:cNvPr>
          <p:cNvCxnSpPr/>
          <p:nvPr userDrawn="1"/>
        </p:nvCxnSpPr>
        <p:spPr>
          <a:xfrm>
            <a:off x="11107738" y="6294438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13A3DDA6-73DD-0399-F378-D541CF532D7E}"/>
              </a:ext>
            </a:extLst>
          </p:cNvPr>
          <p:cNvCxnSpPr/>
          <p:nvPr userDrawn="1"/>
        </p:nvCxnSpPr>
        <p:spPr>
          <a:xfrm>
            <a:off x="0" y="6523038"/>
            <a:ext cx="1110932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’image 21">
            <a:extLst>
              <a:ext uri="{FF2B5EF4-FFF2-40B4-BE49-F238E27FC236}">
                <a16:creationId xmlns:a16="http://schemas.microsoft.com/office/drawing/2014/main" id="{394F1CF1-D3A9-4DFB-9554-856AA539DB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06226" y="318876"/>
            <a:ext cx="5221224" cy="5221224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lIns="91440" tIns="4572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504419"/>
            <a:ext cx="5910095" cy="1480711"/>
          </a:xfrm>
        </p:spPr>
        <p:txBody>
          <a:bodyPr rtlCol="0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19F3BCA0-0088-459C-B430-8B531ECC56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0080" y="2526124"/>
            <a:ext cx="2651760" cy="3653188"/>
          </a:xfrm>
        </p:spPr>
        <p:txBody>
          <a:bodyPr rIns="0" bIns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Modifiez les styles du texte du masque</a:t>
            </a:r>
          </a:p>
        </p:txBody>
      </p:sp>
      <p:sp>
        <p:nvSpPr>
          <p:cNvPr id="26" name="Espace réservé du texte 18">
            <a:extLst>
              <a:ext uri="{FF2B5EF4-FFF2-40B4-BE49-F238E27FC236}">
                <a16:creationId xmlns:a16="http://schemas.microsoft.com/office/drawing/2014/main" id="{E0C5EDE2-FB09-4A30-A72F-4B587D8747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27393" y="2526124"/>
            <a:ext cx="2651760" cy="3653188"/>
          </a:xfrm>
        </p:spPr>
        <p:txBody>
          <a:bodyPr rIns="0" bIns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Modifiez les styles du texte du masque</a:t>
            </a:r>
          </a:p>
        </p:txBody>
      </p:sp>
      <p:sp>
        <p:nvSpPr>
          <p:cNvPr id="16" name="Espace réservé du numéro de diapositive 13">
            <a:extLst>
              <a:ext uri="{FF2B5EF4-FFF2-40B4-BE49-F238E27FC236}">
                <a16:creationId xmlns:a16="http://schemas.microsoft.com/office/drawing/2014/main" id="{8C832CF9-892C-44F3-D48A-6874A8AF655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DD41DF38-03E0-4F29-A399-E2F36AF0610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630752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91E7799D-1467-7CE5-BB9B-D73EA8F6DDC2}"/>
              </a:ext>
            </a:extLst>
          </p:cNvPr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0B05733-5703-2C3B-CB91-BA67EE80B7F7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E1C3615-DA14-BFD3-F606-E91EFFEED895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92D1169-1A87-1FF9-C538-D3AD4535E37A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7" name="Rectangle 7">
              <a:extLst>
                <a:ext uri="{FF2B5EF4-FFF2-40B4-BE49-F238E27FC236}">
                  <a16:creationId xmlns:a16="http://schemas.microsoft.com/office/drawing/2014/main" id="{B51EA776-B248-2709-9EC9-516A4026D369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AE50A97-9F4B-AF3A-F5AC-F2B00ACC82A9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9" name="Rectangle 14">
              <a:extLst>
                <a:ext uri="{FF2B5EF4-FFF2-40B4-BE49-F238E27FC236}">
                  <a16:creationId xmlns:a16="http://schemas.microsoft.com/office/drawing/2014/main" id="{71DCD64D-93A1-DC48-FFFF-DBF1BF40FCBC}"/>
                </a:ext>
              </a:extLst>
            </p:cNvPr>
            <p:cNvSpPr/>
            <p:nvPr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 15">
              <a:extLst>
                <a:ext uri="{FF2B5EF4-FFF2-40B4-BE49-F238E27FC236}">
                  <a16:creationId xmlns:a16="http://schemas.microsoft.com/office/drawing/2014/main" id="{FE0BBBB8-8A92-DFB1-82E1-4E78558D7464}"/>
                </a:ext>
              </a:extLst>
            </p:cNvPr>
            <p:cNvSpPr/>
            <p:nvPr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831F1AA1-D758-2139-A6A0-F083CAD7C847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2" name="Ovale 20">
            <a:extLst>
              <a:ext uri="{FF2B5EF4-FFF2-40B4-BE49-F238E27FC236}">
                <a16:creationId xmlns:a16="http://schemas.microsoft.com/office/drawing/2014/main" id="{BD0CCB55-0D91-FC65-D7CD-2097BA6AE2AF}"/>
              </a:ext>
            </a:extLst>
          </p:cNvPr>
          <p:cNvSpPr/>
          <p:nvPr/>
        </p:nvSpPr>
        <p:spPr>
          <a:xfrm>
            <a:off x="6494463" y="106363"/>
            <a:ext cx="5640387" cy="56419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3" name="Ovale 22">
            <a:extLst>
              <a:ext uri="{FF2B5EF4-FFF2-40B4-BE49-F238E27FC236}">
                <a16:creationId xmlns:a16="http://schemas.microsoft.com/office/drawing/2014/main" id="{E03E037D-DEDF-C274-41B0-D3283D4E80AE}"/>
              </a:ext>
            </a:extLst>
          </p:cNvPr>
          <p:cNvSpPr/>
          <p:nvPr userDrawn="1"/>
        </p:nvSpPr>
        <p:spPr>
          <a:xfrm>
            <a:off x="11231563" y="6327775"/>
            <a:ext cx="388937" cy="3905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73588A88-0369-E462-6E8E-F7065BF974D9}"/>
              </a:ext>
            </a:extLst>
          </p:cNvPr>
          <p:cNvCxnSpPr/>
          <p:nvPr userDrawn="1"/>
        </p:nvCxnSpPr>
        <p:spPr>
          <a:xfrm>
            <a:off x="11107738" y="6294438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FA687D37-48CA-5D4C-80C5-27A8AED1E408}"/>
              </a:ext>
            </a:extLst>
          </p:cNvPr>
          <p:cNvCxnSpPr/>
          <p:nvPr userDrawn="1"/>
        </p:nvCxnSpPr>
        <p:spPr>
          <a:xfrm>
            <a:off x="0" y="6523038"/>
            <a:ext cx="1110932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’image 21">
            <a:extLst>
              <a:ext uri="{FF2B5EF4-FFF2-40B4-BE49-F238E27FC236}">
                <a16:creationId xmlns:a16="http://schemas.microsoft.com/office/drawing/2014/main" id="{394F1CF1-D3A9-4DFB-9554-856AA539DB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06226" y="318876"/>
            <a:ext cx="5221224" cy="5221224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lIns="91440" tIns="4572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504419"/>
            <a:ext cx="5910095" cy="1480711"/>
          </a:xfrm>
        </p:spPr>
        <p:txBody>
          <a:bodyPr rtlCol="0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19F3BCA0-0088-459C-B430-8B531ECC56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0080" y="2526124"/>
            <a:ext cx="2651760" cy="3653188"/>
          </a:xfrm>
        </p:spPr>
        <p:txBody>
          <a:bodyPr rIns="0" bIns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Modifiez les styles du texte du masque</a:t>
            </a:r>
          </a:p>
        </p:txBody>
      </p:sp>
      <p:sp>
        <p:nvSpPr>
          <p:cNvPr id="26" name="Espace réservé du texte 18">
            <a:extLst>
              <a:ext uri="{FF2B5EF4-FFF2-40B4-BE49-F238E27FC236}">
                <a16:creationId xmlns:a16="http://schemas.microsoft.com/office/drawing/2014/main" id="{E0C5EDE2-FB09-4A30-A72F-4B587D8747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27393" y="2526124"/>
            <a:ext cx="2651760" cy="3653188"/>
          </a:xfrm>
        </p:spPr>
        <p:txBody>
          <a:bodyPr rIns="0" bIns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Modifiez les styles du texte du masque</a:t>
            </a:r>
          </a:p>
        </p:txBody>
      </p:sp>
      <p:sp>
        <p:nvSpPr>
          <p:cNvPr id="16" name="Espace réservé du numéro de diapositive 13">
            <a:extLst>
              <a:ext uri="{FF2B5EF4-FFF2-40B4-BE49-F238E27FC236}">
                <a16:creationId xmlns:a16="http://schemas.microsoft.com/office/drawing/2014/main" id="{F982F71A-7221-F28E-95E2-4F39693A086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D55CB369-EA36-4AA8-BFE9-49B79E8D1280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920000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-tête de section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8C4B01-3A70-65CA-2ED7-37834B2038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3F999215-3869-A341-4B5D-CA648A8439BB}"/>
              </a:ext>
            </a:extLst>
          </p:cNvPr>
          <p:cNvGrpSpPr/>
          <p:nvPr userDrawn="1"/>
        </p:nvGrpSpPr>
        <p:grpSpPr>
          <a:xfrm>
            <a:off x="0" y="0"/>
            <a:ext cx="12192000" cy="3255962"/>
            <a:chOff x="0" y="1770061"/>
            <a:chExt cx="12192000" cy="3255962"/>
          </a:xfrm>
          <a:solidFill>
            <a:schemeClr val="bg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7EB9DC8-500D-8714-7A62-7EC8B42A8E74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B4F3F8A-E2EF-EC2A-6EBC-3D8800AA5569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773842-DFBB-E554-9BD1-CD97DD24E969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90BB4B5-9164-BC89-E54F-0CCEC09071F6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 12">
              <a:extLst>
                <a:ext uri="{FF2B5EF4-FFF2-40B4-BE49-F238E27FC236}">
                  <a16:creationId xmlns:a16="http://schemas.microsoft.com/office/drawing/2014/main" id="{1F2379F5-1AC8-B589-112F-429839F4333B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</p:grpSp>
      <p:sp>
        <p:nvSpPr>
          <p:cNvPr id="11" name="Triangle droit 18">
            <a:extLst>
              <a:ext uri="{FF2B5EF4-FFF2-40B4-BE49-F238E27FC236}">
                <a16:creationId xmlns:a16="http://schemas.microsoft.com/office/drawing/2014/main" id="{CE5666E5-51E8-D170-ABB4-75559C4ADCE3}"/>
              </a:ext>
            </a:extLst>
          </p:cNvPr>
          <p:cNvSpPr/>
          <p:nvPr userDrawn="1"/>
        </p:nvSpPr>
        <p:spPr>
          <a:xfrm rot="18900000" flipH="1">
            <a:off x="435769" y="4610894"/>
            <a:ext cx="219075" cy="217487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2" name="Ovale 16">
            <a:extLst>
              <a:ext uri="{FF2B5EF4-FFF2-40B4-BE49-F238E27FC236}">
                <a16:creationId xmlns:a16="http://schemas.microsoft.com/office/drawing/2014/main" id="{9234BD5F-3509-5B4F-578A-CC22E6A2646C}"/>
              </a:ext>
            </a:extLst>
          </p:cNvPr>
          <p:cNvSpPr/>
          <p:nvPr/>
        </p:nvSpPr>
        <p:spPr>
          <a:xfrm>
            <a:off x="6511925" y="131763"/>
            <a:ext cx="5416550" cy="54165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BE30369-1DF2-4ABA-B24A-6BFD5F61E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3387725"/>
            <a:ext cx="5680075" cy="1700866"/>
          </a:xfrm>
        </p:spPr>
        <p:txBody>
          <a:bodyPr rtlCol="0">
            <a:noAutofit/>
          </a:bodyPr>
          <a:lstStyle>
            <a:lvl1pPr>
              <a:defRPr lang="en-GB" sz="4600" b="1" spc="-15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FD4FDF2-DE4E-4F8D-98CE-1DD90825B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5164364"/>
            <a:ext cx="5680075" cy="1078588"/>
          </a:xfrm>
        </p:spPr>
        <p:txBody>
          <a:bodyPr lIns="91440" tIns="45720">
            <a:noAutofit/>
          </a:bodyPr>
          <a:lstStyle>
            <a:lvl1pPr marL="0" indent="0">
              <a:buNone/>
              <a:defRPr lang="en-US" sz="1600" spc="300" dirty="0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Modifier les styles du texte du masque</a:t>
            </a:r>
          </a:p>
        </p:txBody>
      </p:sp>
      <p:sp>
        <p:nvSpPr>
          <p:cNvPr id="20" name="Espace réservé d’image 21">
            <a:extLst>
              <a:ext uri="{FF2B5EF4-FFF2-40B4-BE49-F238E27FC236}">
                <a16:creationId xmlns:a16="http://schemas.microsoft.com/office/drawing/2014/main" id="{FF97C0E2-E15D-4EB9-9FF8-CB859892B95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15973" y="335810"/>
            <a:ext cx="5010912" cy="5010912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lIns="91440" tIns="4572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2297241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3F59454-6DE2-B0F3-8437-F38185FAF91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40D2627B-91EC-85A5-25D7-F0A8F849BB61}"/>
              </a:ext>
            </a:extLst>
          </p:cNvPr>
          <p:cNvGrpSpPr/>
          <p:nvPr userDrawn="1"/>
        </p:nvGrpSpPr>
        <p:grpSpPr>
          <a:xfrm>
            <a:off x="0" y="0"/>
            <a:ext cx="12192000" cy="3255962"/>
            <a:chOff x="0" y="1770061"/>
            <a:chExt cx="12192000" cy="3255962"/>
          </a:xfrm>
          <a:solidFill>
            <a:schemeClr val="bg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74BDB91-CE5F-E4ED-5AB7-2B75B6EC65A4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46CA888-3E40-4B9F-0810-CC62D02E03D9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E9471CD-40C9-A4F8-3CC3-85625919A06B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9873B51-ADC5-870C-6004-F5F6F6347E28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 12">
              <a:extLst>
                <a:ext uri="{FF2B5EF4-FFF2-40B4-BE49-F238E27FC236}">
                  <a16:creationId xmlns:a16="http://schemas.microsoft.com/office/drawing/2014/main" id="{B74B0C0D-8C32-605E-C26D-ED008DF36AB7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</p:grpSp>
      <p:sp>
        <p:nvSpPr>
          <p:cNvPr id="11" name="Triangle droit 18">
            <a:extLst>
              <a:ext uri="{FF2B5EF4-FFF2-40B4-BE49-F238E27FC236}">
                <a16:creationId xmlns:a16="http://schemas.microsoft.com/office/drawing/2014/main" id="{6A6F14CF-D0D0-9881-BD0F-0E25D2E5408B}"/>
              </a:ext>
            </a:extLst>
          </p:cNvPr>
          <p:cNvSpPr/>
          <p:nvPr userDrawn="1"/>
        </p:nvSpPr>
        <p:spPr>
          <a:xfrm rot="18900000" flipH="1">
            <a:off x="435769" y="4610894"/>
            <a:ext cx="219075" cy="217487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BE30369-1DF2-4ABA-B24A-6BFD5F61E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3387725"/>
            <a:ext cx="5680075" cy="1700866"/>
          </a:xfrm>
        </p:spPr>
        <p:txBody>
          <a:bodyPr rtlCol="0">
            <a:noAutofit/>
          </a:bodyPr>
          <a:lstStyle>
            <a:lvl1pPr>
              <a:defRPr lang="en-GB" sz="4600" b="1" spc="-15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FD4FDF2-DE4E-4F8D-98CE-1DD90825B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5164364"/>
            <a:ext cx="5680075" cy="1078588"/>
          </a:xfrm>
        </p:spPr>
        <p:txBody>
          <a:bodyPr lIns="91440" tIns="45720">
            <a:noAutofit/>
          </a:bodyPr>
          <a:lstStyle>
            <a:lvl1pPr marL="0" indent="0">
              <a:buNone/>
              <a:defRPr lang="en-US" sz="1600" spc="300" dirty="0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76276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Image du tex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7">
            <a:extLst>
              <a:ext uri="{FF2B5EF4-FFF2-40B4-BE49-F238E27FC236}">
                <a16:creationId xmlns:a16="http://schemas.microsoft.com/office/drawing/2014/main" id="{78A431C1-B352-1217-BE28-743DBCC511F4}"/>
              </a:ext>
            </a:extLst>
          </p:cNvPr>
          <p:cNvSpPr/>
          <p:nvPr userDrawn="1"/>
        </p:nvSpPr>
        <p:spPr>
          <a:xfrm>
            <a:off x="9775825" y="1762125"/>
            <a:ext cx="1984375" cy="1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" name="Espace réservé d’image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8100" y="1869795"/>
            <a:ext cx="6641900" cy="112434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/>
          <a:lstStyle>
            <a:lvl1pPr algn="l">
              <a:defRPr sz="48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118334" y="2994141"/>
            <a:ext cx="6641626" cy="59015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fr-FR" noProof="0"/>
              <a:t>Modifier les styles du texte du masque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3763648"/>
            <a:ext cx="5472000" cy="2428351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r-FR" noProof="0"/>
              <a:t>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5" name="Espace réservé du pied de page 3">
            <a:extLst>
              <a:ext uri="{FF2B5EF4-FFF2-40B4-BE49-F238E27FC236}">
                <a16:creationId xmlns:a16="http://schemas.microsoft.com/office/drawing/2014/main" id="{9B3FD56D-CC1C-4B2C-A644-3F6DFDABA09B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Ajouter un pied de page</a:t>
            </a:r>
          </a:p>
        </p:txBody>
      </p:sp>
      <p:sp>
        <p:nvSpPr>
          <p:cNvPr id="6" name="Espace réservé du numéro de diapositive 4">
            <a:extLst>
              <a:ext uri="{FF2B5EF4-FFF2-40B4-BE49-F238E27FC236}">
                <a16:creationId xmlns:a16="http://schemas.microsoft.com/office/drawing/2014/main" id="{54F003FB-8D77-5B30-7411-6873BDA6335E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lvl1pPr>
              <a:defRPr/>
            </a:lvl1pPr>
          </a:lstStyle>
          <a:p>
            <a:fld id="{A88DB4EB-E949-4BDF-A5AD-B76EE859837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677271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-tête de section avec image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16793E-49C9-F501-F96D-BD086FE40AB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7CA55E82-8B2A-6ED5-FC46-07CEF91BBCF0}"/>
              </a:ext>
            </a:extLst>
          </p:cNvPr>
          <p:cNvGrpSpPr/>
          <p:nvPr userDrawn="1"/>
        </p:nvGrpSpPr>
        <p:grpSpPr>
          <a:xfrm>
            <a:off x="0" y="0"/>
            <a:ext cx="12192000" cy="3255962"/>
            <a:chOff x="0" y="1770061"/>
            <a:chExt cx="12192000" cy="3255962"/>
          </a:xfrm>
          <a:solidFill>
            <a:schemeClr val="accent3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EE9424A-7987-16C8-F62C-B9811852E12C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09C603F-B2E6-ADC6-D1A5-73FB341763A4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22BC4F-229E-D64F-5289-68FD749AF53D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36E30CE-71AF-8BB1-83BB-3ED4C2431623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 12">
              <a:extLst>
                <a:ext uri="{FF2B5EF4-FFF2-40B4-BE49-F238E27FC236}">
                  <a16:creationId xmlns:a16="http://schemas.microsoft.com/office/drawing/2014/main" id="{750318FF-E5D5-1278-2E49-B3D970E9E5DB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</p:grpSp>
      <p:sp>
        <p:nvSpPr>
          <p:cNvPr id="11" name="Triangle droit 18">
            <a:extLst>
              <a:ext uri="{FF2B5EF4-FFF2-40B4-BE49-F238E27FC236}">
                <a16:creationId xmlns:a16="http://schemas.microsoft.com/office/drawing/2014/main" id="{CCC4A141-D4C1-58F8-9D3C-4C0AD2FD8497}"/>
              </a:ext>
            </a:extLst>
          </p:cNvPr>
          <p:cNvSpPr/>
          <p:nvPr userDrawn="1"/>
        </p:nvSpPr>
        <p:spPr>
          <a:xfrm rot="18900000" flipH="1">
            <a:off x="435769" y="4610894"/>
            <a:ext cx="219075" cy="217487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2" name="Ovale 16">
            <a:extLst>
              <a:ext uri="{FF2B5EF4-FFF2-40B4-BE49-F238E27FC236}">
                <a16:creationId xmlns:a16="http://schemas.microsoft.com/office/drawing/2014/main" id="{FCF914AD-7F33-61E6-796D-C9C4DB289021}"/>
              </a:ext>
            </a:extLst>
          </p:cNvPr>
          <p:cNvSpPr/>
          <p:nvPr/>
        </p:nvSpPr>
        <p:spPr>
          <a:xfrm>
            <a:off x="6511925" y="131763"/>
            <a:ext cx="5416550" cy="54165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BE30369-1DF2-4ABA-B24A-6BFD5F61E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3387725"/>
            <a:ext cx="5680075" cy="1700866"/>
          </a:xfrm>
        </p:spPr>
        <p:txBody>
          <a:bodyPr rtlCol="0">
            <a:noAutofit/>
          </a:bodyPr>
          <a:lstStyle>
            <a:lvl1pPr>
              <a:defRPr lang="en-GB" sz="4600" b="1" spc="-1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FD4FDF2-DE4E-4F8D-98CE-1DD90825B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5164364"/>
            <a:ext cx="5680075" cy="1078588"/>
          </a:xfrm>
        </p:spPr>
        <p:txBody>
          <a:bodyPr lIns="91440" tIns="45720">
            <a:noAutofit/>
          </a:bodyPr>
          <a:lstStyle>
            <a:lvl1pPr marL="0" indent="0">
              <a:buNone/>
              <a:defRPr lang="en-US" sz="1600" spc="3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Modifier les styles du texte du masque</a:t>
            </a:r>
          </a:p>
        </p:txBody>
      </p:sp>
      <p:sp>
        <p:nvSpPr>
          <p:cNvPr id="20" name="Espace réservé d’image 21">
            <a:extLst>
              <a:ext uri="{FF2B5EF4-FFF2-40B4-BE49-F238E27FC236}">
                <a16:creationId xmlns:a16="http://schemas.microsoft.com/office/drawing/2014/main" id="{FF97C0E2-E15D-4EB9-9FF8-CB859892B95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15973" y="335810"/>
            <a:ext cx="5010912" cy="5010912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50000"/>
              </a:schemeClr>
            </a:bgClr>
          </a:pattFill>
        </p:spPr>
        <p:txBody>
          <a:bodyPr lIns="91440" tIns="4572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9698510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1EE7A0-1D71-4AE9-A7A8-91F84FED2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500492"/>
            <a:ext cx="10980413" cy="493421"/>
          </a:xfrm>
        </p:spPr>
        <p:txBody>
          <a:bodyPr rtlCol="0"/>
          <a:lstStyle/>
          <a:p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numéro de diapositive 13">
            <a:extLst>
              <a:ext uri="{FF2B5EF4-FFF2-40B4-BE49-F238E27FC236}">
                <a16:creationId xmlns:a16="http://schemas.microsoft.com/office/drawing/2014/main" id="{02D6ABC6-76FC-C0C3-8C47-DC7D89DDB5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2F16F49-724E-455D-B384-89C77A3A4DD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967987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rouge de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8057C47-6C94-9886-BECA-512E4F4520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4" name="Forme libre : Forme 21">
            <a:extLst>
              <a:ext uri="{FF2B5EF4-FFF2-40B4-BE49-F238E27FC236}">
                <a16:creationId xmlns:a16="http://schemas.microsoft.com/office/drawing/2014/main" id="{994C6099-556F-76D0-03D1-2BA5DBDBA378}"/>
              </a:ext>
            </a:extLst>
          </p:cNvPr>
          <p:cNvSpPr/>
          <p:nvPr userDrawn="1"/>
        </p:nvSpPr>
        <p:spPr>
          <a:xfrm rot="19800000">
            <a:off x="-1368425" y="-966788"/>
            <a:ext cx="8281988" cy="3255963"/>
          </a:xfrm>
          <a:custGeom>
            <a:avLst/>
            <a:gdLst>
              <a:gd name="connsiteX0" fmla="*/ 8159309 w 8283042"/>
              <a:gd name="connsiteY0" fmla="*/ 3184525 h 3255962"/>
              <a:gd name="connsiteX1" fmla="*/ 8283042 w 8283042"/>
              <a:gd name="connsiteY1" fmla="*/ 3255962 h 3255962"/>
              <a:gd name="connsiteX2" fmla="*/ 0 w 8283042"/>
              <a:gd name="connsiteY2" fmla="*/ 3255962 h 3255962"/>
              <a:gd name="connsiteX3" fmla="*/ 41244 w 8283042"/>
              <a:gd name="connsiteY3" fmla="*/ 3184525 h 3255962"/>
              <a:gd name="connsiteX4" fmla="*/ 7284932 w 8283042"/>
              <a:gd name="connsiteY4" fmla="*/ 2679703 h 3255962"/>
              <a:gd name="connsiteX5" fmla="*/ 7408664 w 8283042"/>
              <a:gd name="connsiteY5" fmla="*/ 2751140 h 3255962"/>
              <a:gd name="connsiteX6" fmla="*/ 291459 w 8283042"/>
              <a:gd name="connsiteY6" fmla="*/ 2751140 h 3255962"/>
              <a:gd name="connsiteX7" fmla="*/ 332703 w 8283042"/>
              <a:gd name="connsiteY7" fmla="*/ 2679703 h 3255962"/>
              <a:gd name="connsiteX8" fmla="*/ 6121836 w 8283042"/>
              <a:gd name="connsiteY8" fmla="*/ 2008189 h 3255962"/>
              <a:gd name="connsiteX9" fmla="*/ 720402 w 8283042"/>
              <a:gd name="connsiteY9" fmla="*/ 2008189 h 3255962"/>
              <a:gd name="connsiteX10" fmla="*/ 1123681 w 8283042"/>
              <a:gd name="connsiteY10" fmla="*/ 1309689 h 3255962"/>
              <a:gd name="connsiteX11" fmla="*/ 4911998 w 8283042"/>
              <a:gd name="connsiteY11" fmla="*/ 1309689 h 3255962"/>
              <a:gd name="connsiteX12" fmla="*/ 4716772 w 8283042"/>
              <a:gd name="connsiteY12" fmla="*/ 1196975 h 3255962"/>
              <a:gd name="connsiteX13" fmla="*/ 1188756 w 8283042"/>
              <a:gd name="connsiteY13" fmla="*/ 1196976 h 3255962"/>
              <a:gd name="connsiteX14" fmla="*/ 1879830 w 8283042"/>
              <a:gd name="connsiteY14" fmla="*/ 0 h 3255962"/>
              <a:gd name="connsiteX15" fmla="*/ 2643550 w 8283042"/>
              <a:gd name="connsiteY15" fmla="*/ 0 h 3255962"/>
              <a:gd name="connsiteX16" fmla="*/ 6462789 w 8283042"/>
              <a:gd name="connsiteY16" fmla="*/ 2205038 h 3255962"/>
              <a:gd name="connsiteX17" fmla="*/ 6897231 w 8283042"/>
              <a:gd name="connsiteY17" fmla="*/ 2455864 h 3255962"/>
              <a:gd name="connsiteX18" fmla="*/ 461936 w 8283042"/>
              <a:gd name="connsiteY18" fmla="*/ 2455864 h 3255962"/>
              <a:gd name="connsiteX19" fmla="*/ 606750 w 8283042"/>
              <a:gd name="connsiteY19" fmla="*/ 2205039 h 325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283042" h="3255962">
                <a:moveTo>
                  <a:pt x="8159309" y="3184525"/>
                </a:moveTo>
                <a:lnTo>
                  <a:pt x="8283042" y="3255962"/>
                </a:lnTo>
                <a:lnTo>
                  <a:pt x="0" y="3255962"/>
                </a:lnTo>
                <a:lnTo>
                  <a:pt x="41244" y="3184525"/>
                </a:lnTo>
                <a:close/>
                <a:moveTo>
                  <a:pt x="7284932" y="2679703"/>
                </a:moveTo>
                <a:lnTo>
                  <a:pt x="7408664" y="2751140"/>
                </a:lnTo>
                <a:lnTo>
                  <a:pt x="291459" y="2751140"/>
                </a:lnTo>
                <a:lnTo>
                  <a:pt x="332703" y="2679703"/>
                </a:lnTo>
                <a:close/>
                <a:moveTo>
                  <a:pt x="6121836" y="2008189"/>
                </a:moveTo>
                <a:lnTo>
                  <a:pt x="720402" y="2008189"/>
                </a:lnTo>
                <a:lnTo>
                  <a:pt x="1123681" y="1309689"/>
                </a:lnTo>
                <a:lnTo>
                  <a:pt x="4911998" y="1309689"/>
                </a:lnTo>
                <a:close/>
                <a:moveTo>
                  <a:pt x="4716772" y="1196975"/>
                </a:moveTo>
                <a:lnTo>
                  <a:pt x="1188756" y="1196976"/>
                </a:lnTo>
                <a:lnTo>
                  <a:pt x="1879830" y="0"/>
                </a:lnTo>
                <a:lnTo>
                  <a:pt x="2643550" y="0"/>
                </a:lnTo>
                <a:close/>
                <a:moveTo>
                  <a:pt x="6462789" y="2205038"/>
                </a:moveTo>
                <a:lnTo>
                  <a:pt x="6897231" y="2455864"/>
                </a:lnTo>
                <a:lnTo>
                  <a:pt x="461936" y="2455864"/>
                </a:lnTo>
                <a:lnTo>
                  <a:pt x="606750" y="220503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5" name="Ovale 16">
            <a:extLst>
              <a:ext uri="{FF2B5EF4-FFF2-40B4-BE49-F238E27FC236}">
                <a16:creationId xmlns:a16="http://schemas.microsoft.com/office/drawing/2014/main" id="{5AED27F0-7001-5199-2674-FA8C652BD642}"/>
              </a:ext>
            </a:extLst>
          </p:cNvPr>
          <p:cNvSpPr/>
          <p:nvPr userDrawn="1"/>
        </p:nvSpPr>
        <p:spPr>
          <a:xfrm>
            <a:off x="423863" y="1400175"/>
            <a:ext cx="3698875" cy="36988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898A8BFD-08BC-6687-D902-E6BA19C52E76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411663" y="1924050"/>
            <a:ext cx="800100" cy="1504950"/>
          </a:xfrm>
          <a:prstGeom prst="rect">
            <a:avLst/>
          </a:prstGeom>
          <a:noFill/>
        </p:spPr>
        <p:txBody>
          <a:bodyPr anchor="ctr"/>
          <a:lstStyle>
            <a:lvl1pPr marL="172800" indent="-180000" algn="l" defTabSz="684213" rtl="0" eaLnBrk="1" fontAlgn="base" hangingPunct="1">
              <a:lnSpc>
                <a:spcPts val="368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lang="en-US" sz="3200" i="1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-91440" algn="ctr">
              <a:lnSpc>
                <a:spcPct val="105000"/>
              </a:lnSpc>
              <a:spcAft>
                <a:spcPts val="800"/>
              </a:spcAft>
              <a:buClr>
                <a:srgbClr val="44546A"/>
              </a:buClr>
              <a:defRPr/>
            </a:pPr>
            <a:r>
              <a:rPr lang="fr-FR" sz="9600" b="1" i="0" dirty="0">
                <a:solidFill>
                  <a:srgbClr val="FFFFFF"/>
                </a:solidFill>
              </a:rPr>
              <a:t>« </a:t>
            </a:r>
          </a:p>
        </p:txBody>
      </p:sp>
      <p:sp>
        <p:nvSpPr>
          <p:cNvPr id="7" name="Ovale 23">
            <a:extLst>
              <a:ext uri="{FF2B5EF4-FFF2-40B4-BE49-F238E27FC236}">
                <a16:creationId xmlns:a16="http://schemas.microsoft.com/office/drawing/2014/main" id="{2754899D-0F46-C730-A191-D5F2E0CE8D69}"/>
              </a:ext>
            </a:extLst>
          </p:cNvPr>
          <p:cNvSpPr/>
          <p:nvPr userDrawn="1"/>
        </p:nvSpPr>
        <p:spPr>
          <a:xfrm>
            <a:off x="11231563" y="6327775"/>
            <a:ext cx="388937" cy="39052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62E1A29A-2661-91E6-41CD-AAC1F526D889}"/>
              </a:ext>
            </a:extLst>
          </p:cNvPr>
          <p:cNvCxnSpPr/>
          <p:nvPr userDrawn="1"/>
        </p:nvCxnSpPr>
        <p:spPr>
          <a:xfrm>
            <a:off x="11107738" y="6294438"/>
            <a:ext cx="0" cy="45720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9BC7796-2952-5A08-05B2-C0D85CE2593C}"/>
              </a:ext>
            </a:extLst>
          </p:cNvPr>
          <p:cNvCxnSpPr/>
          <p:nvPr userDrawn="1"/>
        </p:nvCxnSpPr>
        <p:spPr>
          <a:xfrm>
            <a:off x="0" y="6523038"/>
            <a:ext cx="11109325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E0906934-8FB7-E68B-EFBB-5C643ABF022B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349038" y="4289425"/>
            <a:ext cx="800100" cy="1198563"/>
          </a:xfrm>
          <a:prstGeom prst="rect">
            <a:avLst/>
          </a:prstGeom>
          <a:noFill/>
        </p:spPr>
        <p:txBody>
          <a:bodyPr anchor="ctr"/>
          <a:lstStyle>
            <a:lvl1pPr marL="172800" indent="-180000" algn="l" defTabSz="684213" rtl="0" eaLnBrk="1" fontAlgn="base" hangingPunct="1">
              <a:lnSpc>
                <a:spcPts val="368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lang="en-US" sz="3200" i="1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-91440" algn="ctr">
              <a:lnSpc>
                <a:spcPct val="105000"/>
              </a:lnSpc>
              <a:spcAft>
                <a:spcPts val="800"/>
              </a:spcAft>
              <a:buClr>
                <a:srgbClr val="44546A"/>
              </a:buClr>
              <a:defRPr/>
            </a:pPr>
            <a:r>
              <a:rPr lang="fr-FR" sz="9600" b="1" i="0" dirty="0">
                <a:solidFill>
                  <a:srgbClr val="FFFFFF"/>
                </a:solidFill>
              </a:rPr>
              <a:t> »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BE30369-1DF2-4ABA-B24A-6BFD5F61E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562" y="2409371"/>
            <a:ext cx="6354526" cy="3577863"/>
          </a:xfrm>
        </p:spPr>
        <p:txBody>
          <a:bodyPr rtlCol="0" anchor="t">
            <a:noAutofit/>
          </a:bodyPr>
          <a:lstStyle>
            <a:lvl1pPr>
              <a:lnSpc>
                <a:spcPct val="100000"/>
              </a:lnSpc>
              <a:defRPr lang="en-GB" sz="3200" b="1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20" name="Espace réservé d’image 21">
            <a:extLst>
              <a:ext uri="{FF2B5EF4-FFF2-40B4-BE49-F238E27FC236}">
                <a16:creationId xmlns:a16="http://schemas.microsoft.com/office/drawing/2014/main" id="{FF97C0E2-E15D-4EB9-9FF8-CB859892B95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2502" y="1539126"/>
            <a:ext cx="3421745" cy="3421745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50000"/>
              </a:schemeClr>
            </a:bgClr>
          </a:pattFill>
        </p:spPr>
        <p:txBody>
          <a:bodyPr lIns="91440" tIns="4572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1" name="Espace réservé du numéro de diapositive 13">
            <a:extLst>
              <a:ext uri="{FF2B5EF4-FFF2-40B4-BE49-F238E27FC236}">
                <a16:creationId xmlns:a16="http://schemas.microsoft.com/office/drawing/2014/main" id="{9595B6C6-6B0F-4D2C-3B89-386D2296EE0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E9ED9CD3-6863-410F-9693-080B715CFB7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488529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blanche de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1C6AAE-EA60-EABA-D6EC-3629780F288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4" name="Forme libre : Forme 21">
            <a:extLst>
              <a:ext uri="{FF2B5EF4-FFF2-40B4-BE49-F238E27FC236}">
                <a16:creationId xmlns:a16="http://schemas.microsoft.com/office/drawing/2014/main" id="{CB175676-1D76-0522-91BE-3B714132EDAA}"/>
              </a:ext>
            </a:extLst>
          </p:cNvPr>
          <p:cNvSpPr/>
          <p:nvPr userDrawn="1"/>
        </p:nvSpPr>
        <p:spPr>
          <a:xfrm rot="19800000">
            <a:off x="-1368425" y="-966788"/>
            <a:ext cx="8281988" cy="3255963"/>
          </a:xfrm>
          <a:custGeom>
            <a:avLst/>
            <a:gdLst>
              <a:gd name="connsiteX0" fmla="*/ 8159309 w 8283042"/>
              <a:gd name="connsiteY0" fmla="*/ 3184525 h 3255962"/>
              <a:gd name="connsiteX1" fmla="*/ 8283042 w 8283042"/>
              <a:gd name="connsiteY1" fmla="*/ 3255962 h 3255962"/>
              <a:gd name="connsiteX2" fmla="*/ 0 w 8283042"/>
              <a:gd name="connsiteY2" fmla="*/ 3255962 h 3255962"/>
              <a:gd name="connsiteX3" fmla="*/ 41244 w 8283042"/>
              <a:gd name="connsiteY3" fmla="*/ 3184525 h 3255962"/>
              <a:gd name="connsiteX4" fmla="*/ 7284932 w 8283042"/>
              <a:gd name="connsiteY4" fmla="*/ 2679703 h 3255962"/>
              <a:gd name="connsiteX5" fmla="*/ 7408664 w 8283042"/>
              <a:gd name="connsiteY5" fmla="*/ 2751140 h 3255962"/>
              <a:gd name="connsiteX6" fmla="*/ 291459 w 8283042"/>
              <a:gd name="connsiteY6" fmla="*/ 2751140 h 3255962"/>
              <a:gd name="connsiteX7" fmla="*/ 332703 w 8283042"/>
              <a:gd name="connsiteY7" fmla="*/ 2679703 h 3255962"/>
              <a:gd name="connsiteX8" fmla="*/ 6121836 w 8283042"/>
              <a:gd name="connsiteY8" fmla="*/ 2008189 h 3255962"/>
              <a:gd name="connsiteX9" fmla="*/ 720402 w 8283042"/>
              <a:gd name="connsiteY9" fmla="*/ 2008189 h 3255962"/>
              <a:gd name="connsiteX10" fmla="*/ 1123681 w 8283042"/>
              <a:gd name="connsiteY10" fmla="*/ 1309689 h 3255962"/>
              <a:gd name="connsiteX11" fmla="*/ 4911998 w 8283042"/>
              <a:gd name="connsiteY11" fmla="*/ 1309689 h 3255962"/>
              <a:gd name="connsiteX12" fmla="*/ 4716772 w 8283042"/>
              <a:gd name="connsiteY12" fmla="*/ 1196975 h 3255962"/>
              <a:gd name="connsiteX13" fmla="*/ 1188756 w 8283042"/>
              <a:gd name="connsiteY13" fmla="*/ 1196976 h 3255962"/>
              <a:gd name="connsiteX14" fmla="*/ 1879830 w 8283042"/>
              <a:gd name="connsiteY14" fmla="*/ 0 h 3255962"/>
              <a:gd name="connsiteX15" fmla="*/ 2643550 w 8283042"/>
              <a:gd name="connsiteY15" fmla="*/ 0 h 3255962"/>
              <a:gd name="connsiteX16" fmla="*/ 6462789 w 8283042"/>
              <a:gd name="connsiteY16" fmla="*/ 2205038 h 3255962"/>
              <a:gd name="connsiteX17" fmla="*/ 6897231 w 8283042"/>
              <a:gd name="connsiteY17" fmla="*/ 2455864 h 3255962"/>
              <a:gd name="connsiteX18" fmla="*/ 461936 w 8283042"/>
              <a:gd name="connsiteY18" fmla="*/ 2455864 h 3255962"/>
              <a:gd name="connsiteX19" fmla="*/ 606750 w 8283042"/>
              <a:gd name="connsiteY19" fmla="*/ 2205039 h 325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283042" h="3255962">
                <a:moveTo>
                  <a:pt x="8159309" y="3184525"/>
                </a:moveTo>
                <a:lnTo>
                  <a:pt x="8283042" y="3255962"/>
                </a:lnTo>
                <a:lnTo>
                  <a:pt x="0" y="3255962"/>
                </a:lnTo>
                <a:lnTo>
                  <a:pt x="41244" y="3184525"/>
                </a:lnTo>
                <a:close/>
                <a:moveTo>
                  <a:pt x="7284932" y="2679703"/>
                </a:moveTo>
                <a:lnTo>
                  <a:pt x="7408664" y="2751140"/>
                </a:lnTo>
                <a:lnTo>
                  <a:pt x="291459" y="2751140"/>
                </a:lnTo>
                <a:lnTo>
                  <a:pt x="332703" y="2679703"/>
                </a:lnTo>
                <a:close/>
                <a:moveTo>
                  <a:pt x="6121836" y="2008189"/>
                </a:moveTo>
                <a:lnTo>
                  <a:pt x="720402" y="2008189"/>
                </a:lnTo>
                <a:lnTo>
                  <a:pt x="1123681" y="1309689"/>
                </a:lnTo>
                <a:lnTo>
                  <a:pt x="4911998" y="1309689"/>
                </a:lnTo>
                <a:close/>
                <a:moveTo>
                  <a:pt x="4716772" y="1196975"/>
                </a:moveTo>
                <a:lnTo>
                  <a:pt x="1188756" y="1196976"/>
                </a:lnTo>
                <a:lnTo>
                  <a:pt x="1879830" y="0"/>
                </a:lnTo>
                <a:lnTo>
                  <a:pt x="2643550" y="0"/>
                </a:lnTo>
                <a:close/>
                <a:moveTo>
                  <a:pt x="6462789" y="2205038"/>
                </a:moveTo>
                <a:lnTo>
                  <a:pt x="6897231" y="2455864"/>
                </a:lnTo>
                <a:lnTo>
                  <a:pt x="461936" y="2455864"/>
                </a:lnTo>
                <a:lnTo>
                  <a:pt x="606750" y="220503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5" name="Ovale 16">
            <a:extLst>
              <a:ext uri="{FF2B5EF4-FFF2-40B4-BE49-F238E27FC236}">
                <a16:creationId xmlns:a16="http://schemas.microsoft.com/office/drawing/2014/main" id="{7B2460DD-E052-4B37-BD8F-1C58F932C519}"/>
              </a:ext>
            </a:extLst>
          </p:cNvPr>
          <p:cNvSpPr/>
          <p:nvPr userDrawn="1"/>
        </p:nvSpPr>
        <p:spPr>
          <a:xfrm>
            <a:off x="423863" y="1400175"/>
            <a:ext cx="3698875" cy="36988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DE213F32-1760-7EEA-AD36-46F6EABC4DAA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411663" y="1924050"/>
            <a:ext cx="800100" cy="1504950"/>
          </a:xfrm>
          <a:prstGeom prst="rect">
            <a:avLst/>
          </a:prstGeom>
          <a:noFill/>
        </p:spPr>
        <p:txBody>
          <a:bodyPr anchor="ctr"/>
          <a:lstStyle>
            <a:lvl1pPr marL="172800" indent="-180000" algn="l" defTabSz="684213" rtl="0" eaLnBrk="1" fontAlgn="base" hangingPunct="1">
              <a:lnSpc>
                <a:spcPts val="368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lang="en-US" sz="3200" i="1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-91440" algn="ctr">
              <a:lnSpc>
                <a:spcPct val="105000"/>
              </a:lnSpc>
              <a:spcAft>
                <a:spcPts val="800"/>
              </a:spcAft>
              <a:buClr>
                <a:srgbClr val="44546A"/>
              </a:buClr>
              <a:defRPr/>
            </a:pPr>
            <a:r>
              <a:rPr lang="fr-FR" sz="9600" b="1" i="0" dirty="0">
                <a:solidFill>
                  <a:srgbClr val="44546A"/>
                </a:solidFill>
              </a:rPr>
              <a:t>« </a:t>
            </a:r>
          </a:p>
        </p:txBody>
      </p:sp>
      <p:sp>
        <p:nvSpPr>
          <p:cNvPr id="7" name="Ovale 7">
            <a:extLst>
              <a:ext uri="{FF2B5EF4-FFF2-40B4-BE49-F238E27FC236}">
                <a16:creationId xmlns:a16="http://schemas.microsoft.com/office/drawing/2014/main" id="{DAC79CA0-0465-797E-53AE-11C5E46F7FAB}"/>
              </a:ext>
            </a:extLst>
          </p:cNvPr>
          <p:cNvSpPr/>
          <p:nvPr userDrawn="1"/>
        </p:nvSpPr>
        <p:spPr>
          <a:xfrm>
            <a:off x="11231563" y="6327775"/>
            <a:ext cx="388937" cy="3905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2BE3C696-3BB0-72FE-1F76-C0AE2CD75B99}"/>
              </a:ext>
            </a:extLst>
          </p:cNvPr>
          <p:cNvCxnSpPr/>
          <p:nvPr userDrawn="1"/>
        </p:nvCxnSpPr>
        <p:spPr>
          <a:xfrm>
            <a:off x="11107738" y="6294438"/>
            <a:ext cx="0" cy="4572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5CA1C645-73C1-0D5C-38D7-206AEDF0B0BE}"/>
              </a:ext>
            </a:extLst>
          </p:cNvPr>
          <p:cNvCxnSpPr/>
          <p:nvPr userDrawn="1"/>
        </p:nvCxnSpPr>
        <p:spPr>
          <a:xfrm>
            <a:off x="0" y="6523038"/>
            <a:ext cx="1110932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F401A65E-A6DB-B6E4-72E1-135437432618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347450" y="4292600"/>
            <a:ext cx="800100" cy="1196975"/>
          </a:xfrm>
          <a:prstGeom prst="rect">
            <a:avLst/>
          </a:prstGeom>
          <a:noFill/>
        </p:spPr>
        <p:txBody>
          <a:bodyPr anchor="ctr"/>
          <a:lstStyle>
            <a:lvl1pPr marL="172800" indent="-180000" algn="l" defTabSz="684213" rtl="0" eaLnBrk="1" fontAlgn="base" hangingPunct="1">
              <a:lnSpc>
                <a:spcPts val="368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lang="en-US" sz="3200" i="1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-91440" algn="ctr">
              <a:lnSpc>
                <a:spcPct val="105000"/>
              </a:lnSpc>
              <a:spcAft>
                <a:spcPts val="800"/>
              </a:spcAft>
              <a:buClr>
                <a:srgbClr val="44546A"/>
              </a:buClr>
              <a:defRPr/>
            </a:pPr>
            <a:r>
              <a:rPr lang="fr-FR" sz="9600" b="1" i="0" dirty="0">
                <a:solidFill>
                  <a:srgbClr val="44546A"/>
                </a:solidFill>
              </a:rPr>
              <a:t> »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BE30369-1DF2-4ABA-B24A-6BFD5F61E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562" y="2409371"/>
            <a:ext cx="6354526" cy="3577863"/>
          </a:xfrm>
        </p:spPr>
        <p:txBody>
          <a:bodyPr rtlCol="0" anchor="t">
            <a:noAutofit/>
          </a:bodyPr>
          <a:lstStyle>
            <a:lvl1pPr>
              <a:lnSpc>
                <a:spcPct val="100000"/>
              </a:lnSpc>
              <a:defRPr lang="en-GB" sz="3200" b="1" spc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20" name="Espace réservé d’image 21">
            <a:extLst>
              <a:ext uri="{FF2B5EF4-FFF2-40B4-BE49-F238E27FC236}">
                <a16:creationId xmlns:a16="http://schemas.microsoft.com/office/drawing/2014/main" id="{FF97C0E2-E15D-4EB9-9FF8-CB859892B95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2502" y="1539126"/>
            <a:ext cx="3421745" cy="3421745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50000"/>
              </a:schemeClr>
            </a:bgClr>
          </a:pattFill>
        </p:spPr>
        <p:txBody>
          <a:bodyPr lIns="91440" tIns="4572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1" name="Espace réservé du numéro de diapositive 13">
            <a:extLst>
              <a:ext uri="{FF2B5EF4-FFF2-40B4-BE49-F238E27FC236}">
                <a16:creationId xmlns:a16="http://schemas.microsoft.com/office/drawing/2014/main" id="{99FFC01F-3A65-530C-4171-6D1148DB5A7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0CBC383D-47CF-4D4A-BEBF-490432CF24D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890822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courbe de cs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D827CDF-FAB6-DDBF-83EA-420B3D51CC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4" name="Forme libre : Forme 29">
            <a:extLst>
              <a:ext uri="{FF2B5EF4-FFF2-40B4-BE49-F238E27FC236}">
                <a16:creationId xmlns:a16="http://schemas.microsoft.com/office/drawing/2014/main" id="{6B13E13A-4C17-3325-A29E-2912CBD8C072}"/>
              </a:ext>
            </a:extLst>
          </p:cNvPr>
          <p:cNvSpPr>
            <a:spLocks/>
          </p:cNvSpPr>
          <p:nvPr/>
        </p:nvSpPr>
        <p:spPr bwMode="auto">
          <a:xfrm rot="20994946">
            <a:off x="-308388" y="270107"/>
            <a:ext cx="12759629" cy="3500921"/>
          </a:xfrm>
          <a:custGeom>
            <a:avLst/>
            <a:gdLst>
              <a:gd name="connsiteX0" fmla="*/ 10516035 w 12759629"/>
              <a:gd name="connsiteY0" fmla="*/ 2541856 h 3500921"/>
              <a:gd name="connsiteX1" fmla="*/ 12070532 w 12759629"/>
              <a:gd name="connsiteY1" fmla="*/ 3047516 h 3500921"/>
              <a:gd name="connsiteX2" fmla="*/ 12340450 w 12759629"/>
              <a:gd name="connsiteY2" fmla="*/ 3189806 h 3500921"/>
              <a:gd name="connsiteX3" fmla="*/ 12320059 w 12759629"/>
              <a:gd name="connsiteY3" fmla="*/ 3304463 h 3500921"/>
              <a:gd name="connsiteX4" fmla="*/ 12187055 w 12759629"/>
              <a:gd name="connsiteY4" fmla="*/ 3237627 h 3500921"/>
              <a:gd name="connsiteX5" fmla="*/ 9703854 w 12759629"/>
              <a:gd name="connsiteY5" fmla="*/ 2636906 h 3500921"/>
              <a:gd name="connsiteX6" fmla="*/ 6410869 w 12759629"/>
              <a:gd name="connsiteY6" fmla="*/ 3114646 h 3500921"/>
              <a:gd name="connsiteX7" fmla="*/ 3103029 w 12759629"/>
              <a:gd name="connsiteY7" fmla="*/ 3500820 h 3500921"/>
              <a:gd name="connsiteX8" fmla="*/ 27535 w 12759629"/>
              <a:gd name="connsiteY8" fmla="*/ 2961569 h 3500921"/>
              <a:gd name="connsiteX9" fmla="*/ 0 w 12759629"/>
              <a:gd name="connsiteY9" fmla="*/ 2948829 h 3500921"/>
              <a:gd name="connsiteX10" fmla="*/ 6084 w 12759629"/>
              <a:gd name="connsiteY10" fmla="*/ 2914623 h 3500921"/>
              <a:gd name="connsiteX11" fmla="*/ 36566 w 12759629"/>
              <a:gd name="connsiteY11" fmla="*/ 2929330 h 3500921"/>
              <a:gd name="connsiteX12" fmla="*/ 3107981 w 12759629"/>
              <a:gd name="connsiteY12" fmla="*/ 3484895 h 3500921"/>
              <a:gd name="connsiteX13" fmla="*/ 6410869 w 12759629"/>
              <a:gd name="connsiteY13" fmla="*/ 3035023 h 3500921"/>
              <a:gd name="connsiteX14" fmla="*/ 9693950 w 12759629"/>
              <a:gd name="connsiteY14" fmla="*/ 2477659 h 3500921"/>
              <a:gd name="connsiteX15" fmla="*/ 10516035 w 12759629"/>
              <a:gd name="connsiteY15" fmla="*/ 2541856 h 3500921"/>
              <a:gd name="connsiteX16" fmla="*/ 10663864 w 12759629"/>
              <a:gd name="connsiteY16" fmla="*/ 1743885 h 3500921"/>
              <a:gd name="connsiteX17" fmla="*/ 12361031 w 12759629"/>
              <a:gd name="connsiteY17" fmla="*/ 2490300 h 3500921"/>
              <a:gd name="connsiteX18" fmla="*/ 12452364 w 12759629"/>
              <a:gd name="connsiteY18" fmla="*/ 2560519 h 3500921"/>
              <a:gd name="connsiteX19" fmla="*/ 12394470 w 12759629"/>
              <a:gd name="connsiteY19" fmla="*/ 2886055 h 3500921"/>
              <a:gd name="connsiteX20" fmla="*/ 12350704 w 12759629"/>
              <a:gd name="connsiteY20" fmla="*/ 2856440 h 3500921"/>
              <a:gd name="connsiteX21" fmla="*/ 9674113 w 12759629"/>
              <a:gd name="connsiteY21" fmla="*/ 2079999 h 3500921"/>
              <a:gd name="connsiteX22" fmla="*/ 6410950 w 12759629"/>
              <a:gd name="connsiteY22" fmla="*/ 2820279 h 3500921"/>
              <a:gd name="connsiteX23" fmla="*/ 3123029 w 12759629"/>
              <a:gd name="connsiteY23" fmla="*/ 3433200 h 3500921"/>
              <a:gd name="connsiteX24" fmla="*/ 64774 w 12759629"/>
              <a:gd name="connsiteY24" fmla="*/ 2832803 h 3500921"/>
              <a:gd name="connsiteX25" fmla="*/ 24504 w 12759629"/>
              <a:gd name="connsiteY25" fmla="*/ 2811044 h 3500921"/>
              <a:gd name="connsiteX26" fmla="*/ 47732 w 12759629"/>
              <a:gd name="connsiteY26" fmla="*/ 2680435 h 3500921"/>
              <a:gd name="connsiteX27" fmla="*/ 97636 w 12759629"/>
              <a:gd name="connsiteY27" fmla="*/ 2708386 h 3500921"/>
              <a:gd name="connsiteX28" fmla="*/ 3137884 w 12759629"/>
              <a:gd name="connsiteY28" fmla="*/ 3361559 h 3500921"/>
              <a:gd name="connsiteX29" fmla="*/ 6410950 w 12759629"/>
              <a:gd name="connsiteY29" fmla="*/ 2565559 h 3500921"/>
              <a:gd name="connsiteX30" fmla="*/ 9649354 w 12759629"/>
              <a:gd name="connsiteY30" fmla="*/ 1697920 h 3500921"/>
              <a:gd name="connsiteX31" fmla="*/ 10663864 w 12759629"/>
              <a:gd name="connsiteY31" fmla="*/ 1743885 h 3500921"/>
              <a:gd name="connsiteX32" fmla="*/ 10969792 w 12759629"/>
              <a:gd name="connsiteY32" fmla="*/ 889041 h 3500921"/>
              <a:gd name="connsiteX33" fmla="*/ 12565593 w 12759629"/>
              <a:gd name="connsiteY33" fmla="*/ 1623395 h 3500921"/>
              <a:gd name="connsiteX34" fmla="*/ 12612354 w 12759629"/>
              <a:gd name="connsiteY34" fmla="*/ 1660905 h 3500921"/>
              <a:gd name="connsiteX35" fmla="*/ 12489095 w 12759629"/>
              <a:gd name="connsiteY35" fmla="*/ 2353982 h 3500921"/>
              <a:gd name="connsiteX36" fmla="*/ 12488942 w 12759629"/>
              <a:gd name="connsiteY36" fmla="*/ 2353851 h 3500921"/>
              <a:gd name="connsiteX37" fmla="*/ 9633837 w 12759629"/>
              <a:gd name="connsiteY37" fmla="*/ 1455647 h 3500921"/>
              <a:gd name="connsiteX38" fmla="*/ 6410394 w 12759629"/>
              <a:gd name="connsiteY38" fmla="*/ 2398498 h 3500921"/>
              <a:gd name="connsiteX39" fmla="*/ 3147339 w 12759629"/>
              <a:gd name="connsiteY39" fmla="*/ 3281676 h 3500921"/>
              <a:gd name="connsiteX40" fmla="*/ 120302 w 12759629"/>
              <a:gd name="connsiteY40" fmla="*/ 2620525 h 3500921"/>
              <a:gd name="connsiteX41" fmla="*/ 64391 w 12759629"/>
              <a:gd name="connsiteY41" fmla="*/ 2586765 h 3500921"/>
              <a:gd name="connsiteX42" fmla="*/ 129014 w 12759629"/>
              <a:gd name="connsiteY42" fmla="*/ 2223396 h 3500921"/>
              <a:gd name="connsiteX43" fmla="*/ 207516 w 12759629"/>
              <a:gd name="connsiteY43" fmla="*/ 2271822 h 3500921"/>
              <a:gd name="connsiteX44" fmla="*/ 3196854 w 12759629"/>
              <a:gd name="connsiteY44" fmla="*/ 2875891 h 3500921"/>
              <a:gd name="connsiteX45" fmla="*/ 6410395 w 12759629"/>
              <a:gd name="connsiteY45" fmla="*/ 1805735 h 3500921"/>
              <a:gd name="connsiteX46" fmla="*/ 9579371 w 12759629"/>
              <a:gd name="connsiteY46" fmla="*/ 846970 h 3500921"/>
              <a:gd name="connsiteX47" fmla="*/ 10969792 w 12759629"/>
              <a:gd name="connsiteY47" fmla="*/ 889041 h 3500921"/>
              <a:gd name="connsiteX48" fmla="*/ 12695153 w 12759629"/>
              <a:gd name="connsiteY48" fmla="*/ 821327 h 3500921"/>
              <a:gd name="connsiteX49" fmla="*/ 12759629 w 12759629"/>
              <a:gd name="connsiteY49" fmla="*/ 832794 h 3500921"/>
              <a:gd name="connsiteX50" fmla="*/ 12754040 w 12759629"/>
              <a:gd name="connsiteY50" fmla="*/ 864218 h 3500921"/>
              <a:gd name="connsiteX51" fmla="*/ 9634801 w 12759629"/>
              <a:gd name="connsiteY51" fmla="*/ 277064 h 3500921"/>
              <a:gd name="connsiteX52" fmla="*/ 12174055 w 12759629"/>
              <a:gd name="connsiteY52" fmla="*/ 728654 h 3500921"/>
              <a:gd name="connsiteX53" fmla="*/ 12314087 w 12759629"/>
              <a:gd name="connsiteY53" fmla="*/ 809460 h 3500921"/>
              <a:gd name="connsiteX54" fmla="*/ 12513862 w 12759629"/>
              <a:gd name="connsiteY54" fmla="*/ 939924 h 3500921"/>
              <a:gd name="connsiteX55" fmla="*/ 12714277 w 12759629"/>
              <a:gd name="connsiteY55" fmla="*/ 1087803 h 3500921"/>
              <a:gd name="connsiteX56" fmla="*/ 12643623 w 12759629"/>
              <a:gd name="connsiteY56" fmla="*/ 1485082 h 3500921"/>
              <a:gd name="connsiteX57" fmla="*/ 12600454 w 12759629"/>
              <a:gd name="connsiteY57" fmla="*/ 1452040 h 3500921"/>
              <a:gd name="connsiteX58" fmla="*/ 9589210 w 12759629"/>
              <a:gd name="connsiteY58" fmla="*/ 735230 h 3500921"/>
              <a:gd name="connsiteX59" fmla="*/ 6425088 w 12759629"/>
              <a:gd name="connsiteY59" fmla="*/ 1694315 h 3500921"/>
              <a:gd name="connsiteX60" fmla="*/ 3221352 w 12759629"/>
              <a:gd name="connsiteY60" fmla="*/ 2804625 h 3500921"/>
              <a:gd name="connsiteX61" fmla="*/ 227896 w 12759629"/>
              <a:gd name="connsiteY61" fmla="*/ 2237254 h 3500921"/>
              <a:gd name="connsiteX62" fmla="*/ 136311 w 12759629"/>
              <a:gd name="connsiteY62" fmla="*/ 2182365 h 3500921"/>
              <a:gd name="connsiteX63" fmla="*/ 209053 w 12759629"/>
              <a:gd name="connsiteY63" fmla="*/ 1773343 h 3500921"/>
              <a:gd name="connsiteX64" fmla="*/ 316297 w 12759629"/>
              <a:gd name="connsiteY64" fmla="*/ 1834690 h 3500921"/>
              <a:gd name="connsiteX65" fmla="*/ 3216401 w 12759629"/>
              <a:gd name="connsiteY65" fmla="*/ 2350950 h 3500921"/>
              <a:gd name="connsiteX66" fmla="*/ 6425087 w 12759629"/>
              <a:gd name="connsiteY66" fmla="*/ 1240640 h 3500921"/>
              <a:gd name="connsiteX67" fmla="*/ 8321580 w 12759629"/>
              <a:gd name="connsiteY67" fmla="*/ 548189 h 3500921"/>
              <a:gd name="connsiteX68" fmla="*/ 9584258 w 12759629"/>
              <a:gd name="connsiteY68" fmla="*/ 281555 h 3500921"/>
              <a:gd name="connsiteX69" fmla="*/ 8076887 w 12759629"/>
              <a:gd name="connsiteY69" fmla="*/ 0 h 3500921"/>
              <a:gd name="connsiteX70" fmla="*/ 9077142 w 12759629"/>
              <a:gd name="connsiteY70" fmla="*/ 177888 h 3500921"/>
              <a:gd name="connsiteX71" fmla="*/ 8801496 w 12759629"/>
              <a:gd name="connsiteY71" fmla="*/ 241291 h 3500921"/>
              <a:gd name="connsiteX72" fmla="*/ 6485520 w 12759629"/>
              <a:gd name="connsiteY72" fmla="*/ 1101274 h 3500921"/>
              <a:gd name="connsiteX73" fmla="*/ 3365985 w 12759629"/>
              <a:gd name="connsiteY73" fmla="*/ 2267067 h 3500921"/>
              <a:gd name="connsiteX74" fmla="*/ 393929 w 12759629"/>
              <a:gd name="connsiteY74" fmla="*/ 1766952 h 3500921"/>
              <a:gd name="connsiteX75" fmla="*/ 227146 w 12759629"/>
              <a:gd name="connsiteY75" fmla="*/ 1671603 h 3500921"/>
              <a:gd name="connsiteX76" fmla="*/ 298125 w 12759629"/>
              <a:gd name="connsiteY76" fmla="*/ 1272495 h 3500921"/>
              <a:gd name="connsiteX77" fmla="*/ 466713 w 12759629"/>
              <a:gd name="connsiteY77" fmla="*/ 1365124 h 3500921"/>
              <a:gd name="connsiteX78" fmla="*/ 3346178 w 12759629"/>
              <a:gd name="connsiteY78" fmla="*/ 1817461 h 3500921"/>
              <a:gd name="connsiteX79" fmla="*/ 6470665 w 12759629"/>
              <a:gd name="connsiteY79" fmla="*/ 651668 h 3500921"/>
              <a:gd name="connsiteX80" fmla="*/ 7856352 w 12759629"/>
              <a:gd name="connsiteY80" fmla="*/ 73683 h 350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2759629" h="3500921">
                <a:moveTo>
                  <a:pt x="10516035" y="2541856"/>
                </a:moveTo>
                <a:cubicBezTo>
                  <a:pt x="11030903" y="2624900"/>
                  <a:pt x="11548218" y="2790173"/>
                  <a:pt x="12070532" y="3047516"/>
                </a:cubicBezTo>
                <a:lnTo>
                  <a:pt x="12340450" y="3189806"/>
                </a:lnTo>
                <a:lnTo>
                  <a:pt x="12320059" y="3304463"/>
                </a:lnTo>
                <a:lnTo>
                  <a:pt x="12187055" y="3237627"/>
                </a:lnTo>
                <a:cubicBezTo>
                  <a:pt x="11350964" y="2834721"/>
                  <a:pt x="10524624" y="2642878"/>
                  <a:pt x="9703854" y="2636906"/>
                </a:cubicBezTo>
                <a:cubicBezTo>
                  <a:pt x="8604542" y="2609038"/>
                  <a:pt x="7510181" y="2915588"/>
                  <a:pt x="6410869" y="3114646"/>
                </a:cubicBezTo>
                <a:cubicBezTo>
                  <a:pt x="5311558" y="3349536"/>
                  <a:pt x="4207293" y="3484895"/>
                  <a:pt x="3103029" y="3500820"/>
                </a:cubicBezTo>
                <a:cubicBezTo>
                  <a:pt x="2072424" y="3504552"/>
                  <a:pt x="1041819" y="3406811"/>
                  <a:pt x="27535" y="2961569"/>
                </a:cubicBezTo>
                <a:lnTo>
                  <a:pt x="0" y="2948829"/>
                </a:lnTo>
                <a:lnTo>
                  <a:pt x="6084" y="2914623"/>
                </a:lnTo>
                <a:lnTo>
                  <a:pt x="36566" y="2929330"/>
                </a:lnTo>
                <a:cubicBezTo>
                  <a:pt x="1046771" y="3391821"/>
                  <a:pt x="2077376" y="3496093"/>
                  <a:pt x="3107981" y="3484895"/>
                </a:cubicBezTo>
                <a:cubicBezTo>
                  <a:pt x="4212245" y="3461008"/>
                  <a:pt x="5311557" y="3305743"/>
                  <a:pt x="6410869" y="3035023"/>
                </a:cubicBezTo>
                <a:cubicBezTo>
                  <a:pt x="7510181" y="2808097"/>
                  <a:pt x="8599590" y="2469697"/>
                  <a:pt x="9693950" y="2477659"/>
                </a:cubicBezTo>
                <a:cubicBezTo>
                  <a:pt x="9967541" y="2476664"/>
                  <a:pt x="10241440" y="2497565"/>
                  <a:pt x="10516035" y="2541856"/>
                </a:cubicBezTo>
                <a:close/>
                <a:moveTo>
                  <a:pt x="10663864" y="1743885"/>
                </a:moveTo>
                <a:cubicBezTo>
                  <a:pt x="11223806" y="1839737"/>
                  <a:pt x="11787945" y="2065808"/>
                  <a:pt x="12361031" y="2490300"/>
                </a:cubicBezTo>
                <a:lnTo>
                  <a:pt x="12452364" y="2560519"/>
                </a:lnTo>
                <a:lnTo>
                  <a:pt x="12394470" y="2886055"/>
                </a:lnTo>
                <a:lnTo>
                  <a:pt x="12350704" y="2856440"/>
                </a:lnTo>
                <a:cubicBezTo>
                  <a:pt x="11444342" y="2270184"/>
                  <a:pt x="10559227" y="2047662"/>
                  <a:pt x="9674113" y="2079999"/>
                </a:cubicBezTo>
                <a:cubicBezTo>
                  <a:pt x="8584741" y="2107859"/>
                  <a:pt x="7505273" y="2521779"/>
                  <a:pt x="6410950" y="2820279"/>
                </a:cubicBezTo>
                <a:cubicBezTo>
                  <a:pt x="5321578" y="3162559"/>
                  <a:pt x="4222304" y="3385439"/>
                  <a:pt x="3123029" y="3433200"/>
                </a:cubicBezTo>
                <a:cubicBezTo>
                  <a:pt x="2092458" y="3466780"/>
                  <a:pt x="1066240" y="3346448"/>
                  <a:pt x="64774" y="2832803"/>
                </a:cubicBezTo>
                <a:lnTo>
                  <a:pt x="24504" y="2811044"/>
                </a:lnTo>
                <a:lnTo>
                  <a:pt x="47732" y="2680435"/>
                </a:lnTo>
                <a:lnTo>
                  <a:pt x="97636" y="2708386"/>
                </a:lnTo>
                <a:cubicBezTo>
                  <a:pt x="1090380" y="3240061"/>
                  <a:pt x="2111955" y="3424990"/>
                  <a:pt x="3137884" y="3361559"/>
                </a:cubicBezTo>
                <a:cubicBezTo>
                  <a:pt x="4232207" y="3297879"/>
                  <a:pt x="5326530" y="2951619"/>
                  <a:pt x="6410950" y="2565559"/>
                </a:cubicBezTo>
                <a:cubicBezTo>
                  <a:pt x="7495369" y="2191439"/>
                  <a:pt x="8569886" y="1777519"/>
                  <a:pt x="9649354" y="1697920"/>
                </a:cubicBezTo>
                <a:cubicBezTo>
                  <a:pt x="9986687" y="1675532"/>
                  <a:pt x="10324505" y="1685793"/>
                  <a:pt x="10663864" y="1743885"/>
                </a:cubicBezTo>
                <a:close/>
                <a:moveTo>
                  <a:pt x="10969792" y="889041"/>
                </a:moveTo>
                <a:cubicBezTo>
                  <a:pt x="11494753" y="992910"/>
                  <a:pt x="12025114" y="1215559"/>
                  <a:pt x="12565593" y="1623395"/>
                </a:cubicBezTo>
                <a:lnTo>
                  <a:pt x="12612354" y="1660905"/>
                </a:lnTo>
                <a:lnTo>
                  <a:pt x="12489095" y="2353982"/>
                </a:lnTo>
                <a:lnTo>
                  <a:pt x="12488942" y="2353851"/>
                </a:lnTo>
                <a:cubicBezTo>
                  <a:pt x="11517970" y="1566603"/>
                  <a:pt x="10574007" y="1375584"/>
                  <a:pt x="9633837" y="1455647"/>
                </a:cubicBezTo>
                <a:cubicBezTo>
                  <a:pt x="8559356" y="1547147"/>
                  <a:pt x="7489826" y="1988736"/>
                  <a:pt x="6410394" y="2398498"/>
                </a:cubicBezTo>
                <a:cubicBezTo>
                  <a:pt x="5330962" y="2812239"/>
                  <a:pt x="4236674" y="3198132"/>
                  <a:pt x="3147339" y="3281676"/>
                </a:cubicBezTo>
                <a:cubicBezTo>
                  <a:pt x="2126087" y="3367457"/>
                  <a:pt x="1104834" y="3187502"/>
                  <a:pt x="120302" y="2620525"/>
                </a:cubicBezTo>
                <a:lnTo>
                  <a:pt x="64391" y="2586765"/>
                </a:lnTo>
                <a:lnTo>
                  <a:pt x="129014" y="2223396"/>
                </a:lnTo>
                <a:lnTo>
                  <a:pt x="207516" y="2271822"/>
                </a:lnTo>
                <a:cubicBezTo>
                  <a:pt x="1182202" y="2845122"/>
                  <a:pt x="2189528" y="3021347"/>
                  <a:pt x="3196854" y="2875891"/>
                </a:cubicBezTo>
                <a:cubicBezTo>
                  <a:pt x="4271335" y="2732674"/>
                  <a:pt x="5345816" y="2227432"/>
                  <a:pt x="6410395" y="1805735"/>
                </a:cubicBezTo>
                <a:cubicBezTo>
                  <a:pt x="7474973" y="1348233"/>
                  <a:pt x="8524696" y="978253"/>
                  <a:pt x="9579371" y="846970"/>
                </a:cubicBezTo>
                <a:cubicBezTo>
                  <a:pt x="10040791" y="798236"/>
                  <a:pt x="10503160" y="796713"/>
                  <a:pt x="10969792" y="889041"/>
                </a:cubicBezTo>
                <a:close/>
                <a:moveTo>
                  <a:pt x="12695153" y="821327"/>
                </a:moveTo>
                <a:lnTo>
                  <a:pt x="12759629" y="832794"/>
                </a:lnTo>
                <a:lnTo>
                  <a:pt x="12754040" y="864218"/>
                </a:lnTo>
                <a:close/>
                <a:moveTo>
                  <a:pt x="9634801" y="277064"/>
                </a:moveTo>
                <a:lnTo>
                  <a:pt x="12174055" y="728654"/>
                </a:lnTo>
                <a:lnTo>
                  <a:pt x="12314087" y="809460"/>
                </a:lnTo>
                <a:cubicBezTo>
                  <a:pt x="12380513" y="850280"/>
                  <a:pt x="12447102" y="893724"/>
                  <a:pt x="12513862" y="939924"/>
                </a:cubicBezTo>
                <a:lnTo>
                  <a:pt x="12714277" y="1087803"/>
                </a:lnTo>
                <a:lnTo>
                  <a:pt x="12643623" y="1485082"/>
                </a:lnTo>
                <a:lnTo>
                  <a:pt x="12600454" y="1452040"/>
                </a:lnTo>
                <a:cubicBezTo>
                  <a:pt x="11566786" y="703751"/>
                  <a:pt x="10577998" y="623304"/>
                  <a:pt x="9589210" y="735230"/>
                </a:cubicBezTo>
                <a:cubicBezTo>
                  <a:pt x="8534502" y="874516"/>
                  <a:pt x="7484746" y="1232681"/>
                  <a:pt x="6425088" y="1694315"/>
                </a:cubicBezTo>
                <a:cubicBezTo>
                  <a:pt x="5365430" y="2120133"/>
                  <a:pt x="4295867" y="2649420"/>
                  <a:pt x="3221352" y="2804625"/>
                </a:cubicBezTo>
                <a:cubicBezTo>
                  <a:pt x="2218638" y="2965053"/>
                  <a:pt x="1207219" y="2796697"/>
                  <a:pt x="227896" y="2237254"/>
                </a:cubicBezTo>
                <a:lnTo>
                  <a:pt x="136311" y="2182365"/>
                </a:lnTo>
                <a:lnTo>
                  <a:pt x="209053" y="1773343"/>
                </a:lnTo>
                <a:lnTo>
                  <a:pt x="316297" y="1834690"/>
                </a:lnTo>
                <a:cubicBezTo>
                  <a:pt x="1266678" y="2353048"/>
                  <a:pt x="2241539" y="2507646"/>
                  <a:pt x="3216401" y="2350950"/>
                </a:cubicBezTo>
                <a:cubicBezTo>
                  <a:pt x="4290915" y="2195745"/>
                  <a:pt x="5365428" y="1666458"/>
                  <a:pt x="6425087" y="1240640"/>
                </a:cubicBezTo>
                <a:cubicBezTo>
                  <a:pt x="7058903" y="966047"/>
                  <a:pt x="7687765" y="723291"/>
                  <a:pt x="8321580" y="548189"/>
                </a:cubicBezTo>
                <a:cubicBezTo>
                  <a:pt x="8742473" y="428801"/>
                  <a:pt x="9163364" y="337269"/>
                  <a:pt x="9584258" y="281555"/>
                </a:cubicBezTo>
                <a:close/>
                <a:moveTo>
                  <a:pt x="8076887" y="0"/>
                </a:moveTo>
                <a:lnTo>
                  <a:pt x="9077142" y="177888"/>
                </a:lnTo>
                <a:lnTo>
                  <a:pt x="8801496" y="241291"/>
                </a:lnTo>
                <a:cubicBezTo>
                  <a:pt x="8029504" y="437310"/>
                  <a:pt x="7261690" y="740197"/>
                  <a:pt x="6485520" y="1101274"/>
                </a:cubicBezTo>
                <a:cubicBezTo>
                  <a:pt x="5455578" y="1546902"/>
                  <a:pt x="4420685" y="2091999"/>
                  <a:pt x="3365985" y="2267067"/>
                </a:cubicBezTo>
                <a:cubicBezTo>
                  <a:pt x="2377204" y="2449844"/>
                  <a:pt x="1379719" y="2303903"/>
                  <a:pt x="393929" y="1766952"/>
                </a:cubicBezTo>
                <a:lnTo>
                  <a:pt x="227146" y="1671603"/>
                </a:lnTo>
                <a:lnTo>
                  <a:pt x="298125" y="1272495"/>
                </a:lnTo>
                <a:lnTo>
                  <a:pt x="466713" y="1365124"/>
                </a:lnTo>
                <a:cubicBezTo>
                  <a:pt x="1420551" y="1863855"/>
                  <a:pt x="2389893" y="1992778"/>
                  <a:pt x="3346178" y="1817461"/>
                </a:cubicBezTo>
                <a:cubicBezTo>
                  <a:pt x="4400879" y="1642393"/>
                  <a:pt x="5440723" y="1097296"/>
                  <a:pt x="6470665" y="651668"/>
                </a:cubicBezTo>
                <a:cubicBezTo>
                  <a:pt x="6931168" y="433828"/>
                  <a:pt x="7394457" y="238369"/>
                  <a:pt x="7856352" y="73683"/>
                </a:cubicBezTo>
                <a:close/>
              </a:path>
            </a:pathLst>
          </a:custGeom>
          <a:gradFill flip="none" rotWithShape="1">
            <a:gsLst>
              <a:gs pos="23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Forme libre : Forme 36">
            <a:extLst>
              <a:ext uri="{FF2B5EF4-FFF2-40B4-BE49-F238E27FC236}">
                <a16:creationId xmlns:a16="http://schemas.microsoft.com/office/drawing/2014/main" id="{D8D731D6-D2BF-2FE7-3BA6-36A6B0BEF272}"/>
              </a:ext>
            </a:extLst>
          </p:cNvPr>
          <p:cNvSpPr/>
          <p:nvPr userDrawn="1"/>
        </p:nvSpPr>
        <p:spPr>
          <a:xfrm>
            <a:off x="0" y="0"/>
            <a:ext cx="4716463" cy="4149725"/>
          </a:xfrm>
          <a:custGeom>
            <a:avLst/>
            <a:gdLst>
              <a:gd name="connsiteX0" fmla="*/ 0 w 4716581"/>
              <a:gd name="connsiteY0" fmla="*/ 0 h 4149353"/>
              <a:gd name="connsiteX1" fmla="*/ 4324798 w 4716581"/>
              <a:gd name="connsiteY1" fmla="*/ 0 h 4149353"/>
              <a:gd name="connsiteX2" fmla="*/ 4385617 w 4716581"/>
              <a:gd name="connsiteY2" fmla="*/ 100111 h 4149353"/>
              <a:gd name="connsiteX3" fmla="*/ 4716581 w 4716581"/>
              <a:gd name="connsiteY3" fmla="*/ 1407189 h 4149353"/>
              <a:gd name="connsiteX4" fmla="*/ 1974417 w 4716581"/>
              <a:gd name="connsiteY4" fmla="*/ 4149353 h 4149353"/>
              <a:gd name="connsiteX5" fmla="*/ 35414 w 4716581"/>
              <a:gd name="connsiteY5" fmla="*/ 3346192 h 4149353"/>
              <a:gd name="connsiteX6" fmla="*/ 0 w 4716581"/>
              <a:gd name="connsiteY6" fmla="*/ 3307226 h 4149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16581" h="4149353">
                <a:moveTo>
                  <a:pt x="0" y="0"/>
                </a:moveTo>
                <a:lnTo>
                  <a:pt x="4324798" y="0"/>
                </a:lnTo>
                <a:lnTo>
                  <a:pt x="4385617" y="100111"/>
                </a:lnTo>
                <a:cubicBezTo>
                  <a:pt x="4596688" y="488657"/>
                  <a:pt x="4716581" y="933922"/>
                  <a:pt x="4716581" y="1407189"/>
                </a:cubicBezTo>
                <a:cubicBezTo>
                  <a:pt x="4716581" y="2921644"/>
                  <a:pt x="3488872" y="4149353"/>
                  <a:pt x="1974417" y="4149353"/>
                </a:cubicBezTo>
                <a:cubicBezTo>
                  <a:pt x="1217190" y="4149353"/>
                  <a:pt x="531649" y="3842426"/>
                  <a:pt x="35414" y="3346192"/>
                </a:cubicBezTo>
                <a:lnTo>
                  <a:pt x="0" y="33072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0972C230-D26B-D6B4-37A6-7A6371DE3490}"/>
              </a:ext>
            </a:extLst>
          </p:cNvPr>
          <p:cNvSpPr txBox="1">
            <a:spLocks/>
          </p:cNvSpPr>
          <p:nvPr userDrawn="1"/>
        </p:nvSpPr>
        <p:spPr bwMode="auto">
          <a:xfrm>
            <a:off x="976313" y="4475163"/>
            <a:ext cx="800100" cy="1504950"/>
          </a:xfrm>
          <a:prstGeom prst="rect">
            <a:avLst/>
          </a:prstGeom>
          <a:noFill/>
        </p:spPr>
        <p:txBody>
          <a:bodyPr anchor="ctr"/>
          <a:lstStyle>
            <a:lvl1pPr marL="172800" indent="-180000" algn="l" defTabSz="684213" rtl="0" eaLnBrk="1" fontAlgn="base" hangingPunct="1">
              <a:lnSpc>
                <a:spcPts val="368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lang="en-US" sz="3200" i="1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-91440" algn="ctr">
              <a:lnSpc>
                <a:spcPct val="105000"/>
              </a:lnSpc>
              <a:spcAft>
                <a:spcPts val="800"/>
              </a:spcAft>
              <a:buClr>
                <a:srgbClr val="44546A"/>
              </a:buClr>
              <a:defRPr/>
            </a:pPr>
            <a:r>
              <a:rPr lang="fr-FR" sz="9600" b="1" i="0" dirty="0">
                <a:solidFill>
                  <a:srgbClr val="44546A"/>
                </a:solidFill>
              </a:rPr>
              <a:t>« </a:t>
            </a:r>
          </a:p>
        </p:txBody>
      </p:sp>
      <p:sp>
        <p:nvSpPr>
          <p:cNvPr id="7" name="Ovale 37">
            <a:extLst>
              <a:ext uri="{FF2B5EF4-FFF2-40B4-BE49-F238E27FC236}">
                <a16:creationId xmlns:a16="http://schemas.microsoft.com/office/drawing/2014/main" id="{B7B86610-C6CF-5FB9-F8CF-D89D4D09FD25}"/>
              </a:ext>
            </a:extLst>
          </p:cNvPr>
          <p:cNvSpPr/>
          <p:nvPr userDrawn="1"/>
        </p:nvSpPr>
        <p:spPr>
          <a:xfrm>
            <a:off x="11231563" y="6327775"/>
            <a:ext cx="388937" cy="3905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80CC7C51-0CB3-9DC8-3C8E-3AA1F41877B3}"/>
              </a:ext>
            </a:extLst>
          </p:cNvPr>
          <p:cNvCxnSpPr/>
          <p:nvPr userDrawn="1"/>
        </p:nvCxnSpPr>
        <p:spPr>
          <a:xfrm>
            <a:off x="11107738" y="6294438"/>
            <a:ext cx="0" cy="4572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72464FC4-EB39-D619-F3E8-72C27C897EB7}"/>
              </a:ext>
            </a:extLst>
          </p:cNvPr>
          <p:cNvCxnSpPr/>
          <p:nvPr userDrawn="1"/>
        </p:nvCxnSpPr>
        <p:spPr>
          <a:xfrm>
            <a:off x="0" y="6523038"/>
            <a:ext cx="1110932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A8548988-BF02-D16F-AA7A-1BAA8B21B14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290300" y="4424363"/>
            <a:ext cx="800100" cy="1108075"/>
          </a:xfrm>
          <a:prstGeom prst="rect">
            <a:avLst/>
          </a:prstGeom>
          <a:noFill/>
        </p:spPr>
        <p:txBody>
          <a:bodyPr anchor="ctr"/>
          <a:lstStyle>
            <a:lvl1pPr marL="172800" indent="-180000" algn="l" defTabSz="684213" rtl="0" eaLnBrk="1" fontAlgn="base" hangingPunct="1">
              <a:lnSpc>
                <a:spcPts val="368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lang="en-US" sz="3200" i="1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-91440" algn="ctr">
              <a:lnSpc>
                <a:spcPct val="105000"/>
              </a:lnSpc>
              <a:spcAft>
                <a:spcPts val="800"/>
              </a:spcAft>
              <a:buClr>
                <a:srgbClr val="44546A"/>
              </a:buClr>
              <a:defRPr/>
            </a:pPr>
            <a:r>
              <a:rPr lang="fr-FR" sz="9600" b="1" i="0" dirty="0">
                <a:solidFill>
                  <a:srgbClr val="44546A"/>
                </a:solidFill>
              </a:rPr>
              <a:t> »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BE30369-1DF2-4ABA-B24A-6BFD5F61E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770" y="4752155"/>
            <a:ext cx="9680574" cy="1310968"/>
          </a:xfrm>
        </p:spPr>
        <p:txBody>
          <a:bodyPr rtlCol="0" anchor="t">
            <a:noAutofit/>
          </a:bodyPr>
          <a:lstStyle>
            <a:lvl1pPr>
              <a:lnSpc>
                <a:spcPct val="100000"/>
              </a:lnSpc>
              <a:defRPr lang="en-GB" sz="2400" b="0" i="1" spc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5" name="Espace réservé d’image 34">
            <a:extLst>
              <a:ext uri="{FF2B5EF4-FFF2-40B4-BE49-F238E27FC236}">
                <a16:creationId xmlns:a16="http://schemas.microsoft.com/office/drawing/2014/main" id="{87D3D51C-EF1C-4FF2-AB62-ADC1DF32A2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4524507" cy="3957278"/>
          </a:xfrm>
          <a:custGeom>
            <a:avLst/>
            <a:gdLst>
              <a:gd name="connsiteX0" fmla="*/ 8414 w 4524507"/>
              <a:gd name="connsiteY0" fmla="*/ 0 h 3957278"/>
              <a:gd name="connsiteX1" fmla="*/ 4048912 w 4524507"/>
              <a:gd name="connsiteY1" fmla="*/ 0 h 3957278"/>
              <a:gd name="connsiteX2" fmla="*/ 4098256 w 4524507"/>
              <a:gd name="connsiteY2" fmla="*/ 65987 h 3957278"/>
              <a:gd name="connsiteX3" fmla="*/ 4524507 w 4524507"/>
              <a:gd name="connsiteY3" fmla="*/ 1461436 h 3957278"/>
              <a:gd name="connsiteX4" fmla="*/ 2028663 w 4524507"/>
              <a:gd name="connsiteY4" fmla="*/ 3957278 h 3957278"/>
              <a:gd name="connsiteX5" fmla="*/ 102748 w 4524507"/>
              <a:gd name="connsiteY5" fmla="*/ 3049023 h 3957278"/>
              <a:gd name="connsiteX6" fmla="*/ 0 w 4524507"/>
              <a:gd name="connsiteY6" fmla="*/ 2911620 h 3957278"/>
              <a:gd name="connsiteX7" fmla="*/ 0 w 4524507"/>
              <a:gd name="connsiteY7" fmla="*/ 11253 h 3957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24507" h="3957278">
                <a:moveTo>
                  <a:pt x="8414" y="0"/>
                </a:moveTo>
                <a:lnTo>
                  <a:pt x="4048912" y="0"/>
                </a:lnTo>
                <a:lnTo>
                  <a:pt x="4098256" y="65987"/>
                </a:lnTo>
                <a:cubicBezTo>
                  <a:pt x="4367369" y="464326"/>
                  <a:pt x="4524507" y="944530"/>
                  <a:pt x="4524507" y="1461436"/>
                </a:cubicBezTo>
                <a:cubicBezTo>
                  <a:pt x="4524507" y="2839851"/>
                  <a:pt x="3407080" y="3957278"/>
                  <a:pt x="2028663" y="3957278"/>
                </a:cubicBezTo>
                <a:cubicBezTo>
                  <a:pt x="1253303" y="3957278"/>
                  <a:pt x="560523" y="3603717"/>
                  <a:pt x="102748" y="3049023"/>
                </a:cubicBezTo>
                <a:lnTo>
                  <a:pt x="0" y="2911620"/>
                </a:lnTo>
                <a:lnTo>
                  <a:pt x="0" y="11253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50000"/>
              </a:schemeClr>
            </a:bgClr>
          </a:pattFill>
        </p:spPr>
        <p:txBody>
          <a:bodyPr wrap="square" lIns="91440" tIns="457200" anchor="t" anchorCtr="1">
            <a:noAutofit/>
          </a:bodyPr>
          <a:lstStyle>
            <a:lvl1pPr>
              <a:defRPr lang="en-GB" sz="12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1" name="Espace réservé du numéro de diapositive 13">
            <a:extLst>
              <a:ext uri="{FF2B5EF4-FFF2-40B4-BE49-F238E27FC236}">
                <a16:creationId xmlns:a16="http://schemas.microsoft.com/office/drawing/2014/main" id="{EB9BC5EF-7075-6CE2-93C8-A12E5B78763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AC1090D0-E759-46FE-84AC-D7B7F35072B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746606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26">
            <a:extLst>
              <a:ext uri="{FF2B5EF4-FFF2-40B4-BE49-F238E27FC236}">
                <a16:creationId xmlns:a16="http://schemas.microsoft.com/office/drawing/2014/main" id="{FE2E3EE1-D286-5911-AAE4-B2CA897096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A1A67706-B0CC-49AD-698A-BBF9C3B612D0}"/>
              </a:ext>
            </a:extLst>
          </p:cNvPr>
          <p:cNvGrpSpPr/>
          <p:nvPr userDrawn="1"/>
        </p:nvGrpSpPr>
        <p:grpSpPr>
          <a:xfrm>
            <a:off x="0" y="1770061"/>
            <a:ext cx="12192000" cy="3255962"/>
            <a:chOff x="0" y="1770061"/>
            <a:chExt cx="12192000" cy="3255962"/>
          </a:xfrm>
          <a:solidFill>
            <a:schemeClr val="bg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90D847E-EA32-A479-C6EF-0333E701FAE2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962792B-EA71-5EBB-F6A0-7B49AD1614E0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B28DA8F-2839-8512-EFC0-561F8B659168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D79C8BE-915E-1913-CEAC-3514761C077D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 11">
              <a:extLst>
                <a:ext uri="{FF2B5EF4-FFF2-40B4-BE49-F238E27FC236}">
                  <a16:creationId xmlns:a16="http://schemas.microsoft.com/office/drawing/2014/main" id="{7FFBCB00-C365-79FC-6885-7D970644BD63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</p:grpSp>
      <p:sp>
        <p:nvSpPr>
          <p:cNvPr id="11" name="Forme libre : Forme 13">
            <a:extLst>
              <a:ext uri="{FF2B5EF4-FFF2-40B4-BE49-F238E27FC236}">
                <a16:creationId xmlns:a16="http://schemas.microsoft.com/office/drawing/2014/main" id="{4A9870A8-2387-D82E-BB69-AE537EC0B75C}"/>
              </a:ext>
            </a:extLst>
          </p:cNvPr>
          <p:cNvSpPr/>
          <p:nvPr userDrawn="1"/>
        </p:nvSpPr>
        <p:spPr>
          <a:xfrm>
            <a:off x="2387600" y="0"/>
            <a:ext cx="7416800" cy="6858000"/>
          </a:xfrm>
          <a:custGeom>
            <a:avLst/>
            <a:gdLst>
              <a:gd name="connsiteX0" fmla="*/ 2297777 w 7416800"/>
              <a:gd name="connsiteY0" fmla="*/ 0 h 6858001"/>
              <a:gd name="connsiteX1" fmla="*/ 5119024 w 7416800"/>
              <a:gd name="connsiteY1" fmla="*/ 0 h 6858001"/>
              <a:gd name="connsiteX2" fmla="*/ 5151877 w 7416800"/>
              <a:gd name="connsiteY2" fmla="*/ 12024 h 6858001"/>
              <a:gd name="connsiteX3" fmla="*/ 7416800 w 7416800"/>
              <a:gd name="connsiteY3" fmla="*/ 3429000 h 6858001"/>
              <a:gd name="connsiteX4" fmla="*/ 5151877 w 7416800"/>
              <a:gd name="connsiteY4" fmla="*/ 6845976 h 6858001"/>
              <a:gd name="connsiteX5" fmla="*/ 5119021 w 7416800"/>
              <a:gd name="connsiteY5" fmla="*/ 6858001 h 6858001"/>
              <a:gd name="connsiteX6" fmla="*/ 2297779 w 7416800"/>
              <a:gd name="connsiteY6" fmla="*/ 6858001 h 6858001"/>
              <a:gd name="connsiteX7" fmla="*/ 2264924 w 7416800"/>
              <a:gd name="connsiteY7" fmla="*/ 6845976 h 6858001"/>
              <a:gd name="connsiteX8" fmla="*/ 0 w 7416800"/>
              <a:gd name="connsiteY8" fmla="*/ 3429000 h 6858001"/>
              <a:gd name="connsiteX9" fmla="*/ 2264924 w 7416800"/>
              <a:gd name="connsiteY9" fmla="*/ 1202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16800" h="6858001">
                <a:moveTo>
                  <a:pt x="2297777" y="0"/>
                </a:moveTo>
                <a:lnTo>
                  <a:pt x="5119024" y="0"/>
                </a:lnTo>
                <a:lnTo>
                  <a:pt x="5151877" y="12024"/>
                </a:lnTo>
                <a:cubicBezTo>
                  <a:pt x="6482877" y="574990"/>
                  <a:pt x="7416800" y="1892930"/>
                  <a:pt x="7416800" y="3429000"/>
                </a:cubicBezTo>
                <a:cubicBezTo>
                  <a:pt x="7416800" y="4965070"/>
                  <a:pt x="6482877" y="6283010"/>
                  <a:pt x="5151877" y="6845976"/>
                </a:cubicBezTo>
                <a:lnTo>
                  <a:pt x="5119021" y="6858001"/>
                </a:lnTo>
                <a:lnTo>
                  <a:pt x="2297779" y="6858001"/>
                </a:lnTo>
                <a:lnTo>
                  <a:pt x="2264924" y="6845976"/>
                </a:lnTo>
                <a:cubicBezTo>
                  <a:pt x="933923" y="6283010"/>
                  <a:pt x="0" y="4965070"/>
                  <a:pt x="0" y="3429000"/>
                </a:cubicBezTo>
                <a:cubicBezTo>
                  <a:pt x="0" y="1892930"/>
                  <a:pt x="933923" y="574990"/>
                  <a:pt x="2264924" y="12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39B88447-A3AE-6A3B-E1CD-1AA58519D440}"/>
              </a:ext>
            </a:extLst>
          </p:cNvPr>
          <p:cNvCxnSpPr/>
          <p:nvPr userDrawn="1"/>
        </p:nvCxnSpPr>
        <p:spPr>
          <a:xfrm>
            <a:off x="5791200" y="3949700"/>
            <a:ext cx="609600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77F6A42-8D7B-12C3-1D27-87B2D34B4449}"/>
              </a:ext>
            </a:extLst>
          </p:cNvPr>
          <p:cNvCxnSpPr/>
          <p:nvPr userDrawn="1"/>
        </p:nvCxnSpPr>
        <p:spPr>
          <a:xfrm>
            <a:off x="4516438" y="4422775"/>
            <a:ext cx="0" cy="15859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sme 22" descr="Utilisateur" title="Icône - Nom du présentateur">
            <a:extLst>
              <a:ext uri="{FF2B5EF4-FFF2-40B4-BE49-F238E27FC236}">
                <a16:creationId xmlns:a16="http://schemas.microsoft.com/office/drawing/2014/main" id="{5BC9C127-C5B6-597C-C861-1A13C63285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92588" y="4451350"/>
            <a:ext cx="219075" cy="219075"/>
          </a:xfrm>
          <a:prstGeom prst="rect">
            <a:avLst/>
          </a:prstGeom>
        </p:spPr>
      </p:pic>
      <p:pic>
        <p:nvPicPr>
          <p:cNvPr id="15" name="Graphisme 23" descr="Enveloppe" title="Icône d’e-mail du présentateur">
            <a:extLst>
              <a:ext uri="{FF2B5EF4-FFF2-40B4-BE49-F238E27FC236}">
                <a16:creationId xmlns:a16="http://schemas.microsoft.com/office/drawing/2014/main" id="{6A1ED5CD-5FE3-9495-3773-7CEBF2DAAF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92588" y="5324475"/>
            <a:ext cx="219075" cy="219075"/>
          </a:xfrm>
          <a:prstGeom prst="rect">
            <a:avLst/>
          </a:prstGeom>
        </p:spPr>
      </p:pic>
      <p:pic>
        <p:nvPicPr>
          <p:cNvPr id="16" name="Graphisme 24" descr="Smartphone" title="Icône - Numéro de téléphone du présentateur">
            <a:extLst>
              <a:ext uri="{FF2B5EF4-FFF2-40B4-BE49-F238E27FC236}">
                <a16:creationId xmlns:a16="http://schemas.microsoft.com/office/drawing/2014/main" id="{C7AF627C-0CD5-0F13-ABBA-E935C7360A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92588" y="4887913"/>
            <a:ext cx="219075" cy="219075"/>
          </a:xfrm>
          <a:prstGeom prst="rect">
            <a:avLst/>
          </a:prstGeom>
        </p:spPr>
      </p:pic>
      <p:pic>
        <p:nvPicPr>
          <p:cNvPr id="20" name="Graphisme 25" descr="Lien">
            <a:extLst>
              <a:ext uri="{FF2B5EF4-FFF2-40B4-BE49-F238E27FC236}">
                <a16:creationId xmlns:a16="http://schemas.microsoft.com/office/drawing/2014/main" id="{B8EB4BF6-A8E5-5F90-1852-2822A494145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888" y="5748338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Espace réservé d’image 21">
            <a:extLst>
              <a:ext uri="{FF2B5EF4-FFF2-40B4-BE49-F238E27FC236}">
                <a16:creationId xmlns:a16="http://schemas.microsoft.com/office/drawing/2014/main" id="{94FE51EC-6EEE-4E9B-95E0-8B3BEC6560A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67000" y="0"/>
            <a:ext cx="6858000" cy="6858000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lIns="91440" tIns="4572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002804-57E2-4379-9103-073F4D46F0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7248" y="1124712"/>
            <a:ext cx="5943600" cy="2596896"/>
          </a:xfrm>
        </p:spPr>
        <p:txBody>
          <a:bodyPr rtlCol="0" anchorCtr="1">
            <a:noAutofit/>
          </a:bodyPr>
          <a:lstStyle>
            <a:lvl1pPr algn="ctr">
              <a:defRPr lang="en-GB" sz="5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4182412-18B8-4AC3-AA61-DAFA9BEABE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77266" y="4422773"/>
            <a:ext cx="3695206" cy="2769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 noProof="0"/>
              <a:t>Modifier les styles du texte du masque</a:t>
            </a:r>
          </a:p>
        </p:txBody>
      </p:sp>
      <p:sp>
        <p:nvSpPr>
          <p:cNvPr id="17" name="Espace réservé du texte 4">
            <a:extLst>
              <a:ext uri="{FF2B5EF4-FFF2-40B4-BE49-F238E27FC236}">
                <a16:creationId xmlns:a16="http://schemas.microsoft.com/office/drawing/2014/main" id="{04BD3722-9C29-415A-B4F9-404DF7CA27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77266" y="4859273"/>
            <a:ext cx="3695206" cy="2769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 noProof="0"/>
              <a:t>Modifier les styles du texte du masque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19AB0B4C-135C-4049-A378-55E85A240EF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77266" y="5295773"/>
            <a:ext cx="3695206" cy="2769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 noProof="0"/>
              <a:t>Modifier les styles du texte du masque</a:t>
            </a:r>
          </a:p>
        </p:txBody>
      </p:sp>
      <p:sp>
        <p:nvSpPr>
          <p:cNvPr id="19" name="Espace réservé du texte 4">
            <a:extLst>
              <a:ext uri="{FF2B5EF4-FFF2-40B4-BE49-F238E27FC236}">
                <a16:creationId xmlns:a16="http://schemas.microsoft.com/office/drawing/2014/main" id="{84C52246-1E1E-45D1-870F-11BEF23679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77266" y="5732272"/>
            <a:ext cx="3695206" cy="2769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 noProof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399685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26">
            <a:extLst>
              <a:ext uri="{FF2B5EF4-FFF2-40B4-BE49-F238E27FC236}">
                <a16:creationId xmlns:a16="http://schemas.microsoft.com/office/drawing/2014/main" id="{1621495A-F98C-58FC-304D-6178B0D6FF8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9C475AF6-57EF-D7EF-58A2-961E5A4FC193}"/>
              </a:ext>
            </a:extLst>
          </p:cNvPr>
          <p:cNvGrpSpPr/>
          <p:nvPr userDrawn="1"/>
        </p:nvGrpSpPr>
        <p:grpSpPr>
          <a:xfrm>
            <a:off x="0" y="1770061"/>
            <a:ext cx="12192000" cy="3255962"/>
            <a:chOff x="0" y="1770061"/>
            <a:chExt cx="12192000" cy="3255962"/>
          </a:xfrm>
          <a:solidFill>
            <a:schemeClr val="bg2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5836A70-F6D6-660C-DFE1-878CE5E6F09A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10A5B00-F40D-4445-AB22-61B02EF440CD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A61CFC5-75E1-4351-B356-3EDE1888DC9F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AAE7EC4-10F7-E262-924D-61A34CE2002A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 11">
              <a:extLst>
                <a:ext uri="{FF2B5EF4-FFF2-40B4-BE49-F238E27FC236}">
                  <a16:creationId xmlns:a16="http://schemas.microsoft.com/office/drawing/2014/main" id="{FAB6F1ED-5814-9E8A-09D4-B6D3D2128C6F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</p:grpSp>
      <p:sp>
        <p:nvSpPr>
          <p:cNvPr id="11" name="Forme libre : Forme 13">
            <a:extLst>
              <a:ext uri="{FF2B5EF4-FFF2-40B4-BE49-F238E27FC236}">
                <a16:creationId xmlns:a16="http://schemas.microsoft.com/office/drawing/2014/main" id="{AD6847A5-2E3B-F2BE-3D72-679E8357462B}"/>
              </a:ext>
            </a:extLst>
          </p:cNvPr>
          <p:cNvSpPr/>
          <p:nvPr userDrawn="1"/>
        </p:nvSpPr>
        <p:spPr>
          <a:xfrm>
            <a:off x="2387600" y="0"/>
            <a:ext cx="7416800" cy="6858000"/>
          </a:xfrm>
          <a:custGeom>
            <a:avLst/>
            <a:gdLst>
              <a:gd name="connsiteX0" fmla="*/ 2297777 w 7416800"/>
              <a:gd name="connsiteY0" fmla="*/ 0 h 6858001"/>
              <a:gd name="connsiteX1" fmla="*/ 5119024 w 7416800"/>
              <a:gd name="connsiteY1" fmla="*/ 0 h 6858001"/>
              <a:gd name="connsiteX2" fmla="*/ 5151877 w 7416800"/>
              <a:gd name="connsiteY2" fmla="*/ 12024 h 6858001"/>
              <a:gd name="connsiteX3" fmla="*/ 7416800 w 7416800"/>
              <a:gd name="connsiteY3" fmla="*/ 3429000 h 6858001"/>
              <a:gd name="connsiteX4" fmla="*/ 5151877 w 7416800"/>
              <a:gd name="connsiteY4" fmla="*/ 6845976 h 6858001"/>
              <a:gd name="connsiteX5" fmla="*/ 5119021 w 7416800"/>
              <a:gd name="connsiteY5" fmla="*/ 6858001 h 6858001"/>
              <a:gd name="connsiteX6" fmla="*/ 2297779 w 7416800"/>
              <a:gd name="connsiteY6" fmla="*/ 6858001 h 6858001"/>
              <a:gd name="connsiteX7" fmla="*/ 2264924 w 7416800"/>
              <a:gd name="connsiteY7" fmla="*/ 6845976 h 6858001"/>
              <a:gd name="connsiteX8" fmla="*/ 0 w 7416800"/>
              <a:gd name="connsiteY8" fmla="*/ 3429000 h 6858001"/>
              <a:gd name="connsiteX9" fmla="*/ 2264924 w 7416800"/>
              <a:gd name="connsiteY9" fmla="*/ 1202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16800" h="6858001">
                <a:moveTo>
                  <a:pt x="2297777" y="0"/>
                </a:moveTo>
                <a:lnTo>
                  <a:pt x="5119024" y="0"/>
                </a:lnTo>
                <a:lnTo>
                  <a:pt x="5151877" y="12024"/>
                </a:lnTo>
                <a:cubicBezTo>
                  <a:pt x="6482877" y="574990"/>
                  <a:pt x="7416800" y="1892930"/>
                  <a:pt x="7416800" y="3429000"/>
                </a:cubicBezTo>
                <a:cubicBezTo>
                  <a:pt x="7416800" y="4965070"/>
                  <a:pt x="6482877" y="6283010"/>
                  <a:pt x="5151877" y="6845976"/>
                </a:cubicBezTo>
                <a:lnTo>
                  <a:pt x="5119021" y="6858001"/>
                </a:lnTo>
                <a:lnTo>
                  <a:pt x="2297779" y="6858001"/>
                </a:lnTo>
                <a:lnTo>
                  <a:pt x="2264924" y="6845976"/>
                </a:lnTo>
                <a:cubicBezTo>
                  <a:pt x="933923" y="6283010"/>
                  <a:pt x="0" y="4965070"/>
                  <a:pt x="0" y="3429000"/>
                </a:cubicBezTo>
                <a:cubicBezTo>
                  <a:pt x="0" y="1892930"/>
                  <a:pt x="933923" y="574990"/>
                  <a:pt x="2264924" y="12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36B0D715-3202-1D5E-59C7-B34D5C3EA209}"/>
              </a:ext>
            </a:extLst>
          </p:cNvPr>
          <p:cNvCxnSpPr/>
          <p:nvPr userDrawn="1"/>
        </p:nvCxnSpPr>
        <p:spPr>
          <a:xfrm>
            <a:off x="5791200" y="3949700"/>
            <a:ext cx="609600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28B9B8E8-A36C-33B1-F7C9-4F580EDC3804}"/>
              </a:ext>
            </a:extLst>
          </p:cNvPr>
          <p:cNvCxnSpPr/>
          <p:nvPr userDrawn="1"/>
        </p:nvCxnSpPr>
        <p:spPr>
          <a:xfrm>
            <a:off x="4516438" y="4422775"/>
            <a:ext cx="0" cy="15859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sme 22" descr="Utilisateur" title="Icône - Nom du présentateur">
            <a:extLst>
              <a:ext uri="{FF2B5EF4-FFF2-40B4-BE49-F238E27FC236}">
                <a16:creationId xmlns:a16="http://schemas.microsoft.com/office/drawing/2014/main" id="{3267ACFE-D21D-606A-AEBF-1F9CECD854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92588" y="4451350"/>
            <a:ext cx="219075" cy="219075"/>
          </a:xfrm>
          <a:prstGeom prst="rect">
            <a:avLst/>
          </a:prstGeom>
        </p:spPr>
      </p:pic>
      <p:pic>
        <p:nvPicPr>
          <p:cNvPr id="15" name="Graphisme 23" descr="Enveloppe" title="Icône d’e-mail du présentateur">
            <a:extLst>
              <a:ext uri="{FF2B5EF4-FFF2-40B4-BE49-F238E27FC236}">
                <a16:creationId xmlns:a16="http://schemas.microsoft.com/office/drawing/2014/main" id="{30D3DB5E-4E91-80F4-F4A1-E59B249521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92588" y="5324475"/>
            <a:ext cx="219075" cy="219075"/>
          </a:xfrm>
          <a:prstGeom prst="rect">
            <a:avLst/>
          </a:prstGeom>
        </p:spPr>
      </p:pic>
      <p:pic>
        <p:nvPicPr>
          <p:cNvPr id="16" name="Graphisme 24" descr="Smartphone" title="Icône - Numéro de téléphone du présentateur">
            <a:extLst>
              <a:ext uri="{FF2B5EF4-FFF2-40B4-BE49-F238E27FC236}">
                <a16:creationId xmlns:a16="http://schemas.microsoft.com/office/drawing/2014/main" id="{16F5C4B8-9A3D-17AB-E685-1D5195F0992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92588" y="4887913"/>
            <a:ext cx="219075" cy="219075"/>
          </a:xfrm>
          <a:prstGeom prst="rect">
            <a:avLst/>
          </a:prstGeom>
        </p:spPr>
      </p:pic>
      <p:pic>
        <p:nvPicPr>
          <p:cNvPr id="20" name="Graphisme 25" descr="Lien">
            <a:extLst>
              <a:ext uri="{FF2B5EF4-FFF2-40B4-BE49-F238E27FC236}">
                <a16:creationId xmlns:a16="http://schemas.microsoft.com/office/drawing/2014/main" id="{FEA02E9A-20A2-C4E8-DFCA-2E1A77F8A5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888" y="5748338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Espace réservé d’image 21">
            <a:extLst>
              <a:ext uri="{FF2B5EF4-FFF2-40B4-BE49-F238E27FC236}">
                <a16:creationId xmlns:a16="http://schemas.microsoft.com/office/drawing/2014/main" id="{94FE51EC-6EEE-4E9B-95E0-8B3BEC6560A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67000" y="0"/>
            <a:ext cx="6858000" cy="6858000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lIns="91440" tIns="4572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002804-57E2-4379-9103-073F4D46F0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7248" y="1124712"/>
            <a:ext cx="5943600" cy="2596896"/>
          </a:xfrm>
        </p:spPr>
        <p:txBody>
          <a:bodyPr rtlCol="0" anchorCtr="1">
            <a:noAutofit/>
          </a:bodyPr>
          <a:lstStyle>
            <a:lvl1pPr algn="ctr">
              <a:defRPr lang="en-GB" sz="5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4182412-18B8-4AC3-AA61-DAFA9BEABE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77266" y="4422773"/>
            <a:ext cx="3695206" cy="2769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 noProof="0"/>
              <a:t>Modifier les styles du texte du masque</a:t>
            </a:r>
          </a:p>
        </p:txBody>
      </p:sp>
      <p:sp>
        <p:nvSpPr>
          <p:cNvPr id="17" name="Espace réservé du texte 4">
            <a:extLst>
              <a:ext uri="{FF2B5EF4-FFF2-40B4-BE49-F238E27FC236}">
                <a16:creationId xmlns:a16="http://schemas.microsoft.com/office/drawing/2014/main" id="{04BD3722-9C29-415A-B4F9-404DF7CA27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77266" y="4859273"/>
            <a:ext cx="3695206" cy="2769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 noProof="0"/>
              <a:t>Modifier les styles du texte du masque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19AB0B4C-135C-4049-A378-55E85A240EF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77266" y="5295773"/>
            <a:ext cx="3695206" cy="2769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 noProof="0"/>
              <a:t>Modifier les styles du texte du masque</a:t>
            </a:r>
          </a:p>
        </p:txBody>
      </p:sp>
      <p:sp>
        <p:nvSpPr>
          <p:cNvPr id="19" name="Espace réservé du texte 4">
            <a:extLst>
              <a:ext uri="{FF2B5EF4-FFF2-40B4-BE49-F238E27FC236}">
                <a16:creationId xmlns:a16="http://schemas.microsoft.com/office/drawing/2014/main" id="{84C52246-1E1E-45D1-870F-11BEF23679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77266" y="5732272"/>
            <a:ext cx="3695206" cy="2769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 noProof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313814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0AE7E294-9AE3-8FBA-4941-0B06FC331735}"/>
              </a:ext>
            </a:extLst>
          </p:cNvPr>
          <p:cNvGrpSpPr/>
          <p:nvPr userDrawn="1"/>
        </p:nvGrpSpPr>
        <p:grpSpPr>
          <a:xfrm>
            <a:off x="0" y="1770061"/>
            <a:ext cx="12192000" cy="3255962"/>
            <a:chOff x="0" y="1770061"/>
            <a:chExt cx="12192000" cy="3255962"/>
          </a:xfrm>
          <a:solidFill>
            <a:schemeClr val="bg2"/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5CBF6D7-D0EB-EC0B-FD4C-57865B17534C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DF92607-25FA-2625-FF18-363186FC2504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EAF64C8-C466-2277-BB2E-9A4D27E471ED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F1C3535-F920-65D9-9F5E-50B8E69FBA3A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9" name="Rectangle 11">
              <a:extLst>
                <a:ext uri="{FF2B5EF4-FFF2-40B4-BE49-F238E27FC236}">
                  <a16:creationId xmlns:a16="http://schemas.microsoft.com/office/drawing/2014/main" id="{55D3820A-FEDD-A440-4417-DAB1987930AE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</p:grpSp>
      <p:sp>
        <p:nvSpPr>
          <p:cNvPr id="10" name="Forme libre : Forme 25">
            <a:extLst>
              <a:ext uri="{FF2B5EF4-FFF2-40B4-BE49-F238E27FC236}">
                <a16:creationId xmlns:a16="http://schemas.microsoft.com/office/drawing/2014/main" id="{0B080C7E-233D-7961-4250-F2346B65C5B2}"/>
              </a:ext>
            </a:extLst>
          </p:cNvPr>
          <p:cNvSpPr/>
          <p:nvPr userDrawn="1"/>
        </p:nvSpPr>
        <p:spPr>
          <a:xfrm>
            <a:off x="2387600" y="0"/>
            <a:ext cx="7416800" cy="6858000"/>
          </a:xfrm>
          <a:custGeom>
            <a:avLst/>
            <a:gdLst>
              <a:gd name="connsiteX0" fmla="*/ 2297777 w 7416800"/>
              <a:gd name="connsiteY0" fmla="*/ 0 h 6858001"/>
              <a:gd name="connsiteX1" fmla="*/ 5119024 w 7416800"/>
              <a:gd name="connsiteY1" fmla="*/ 0 h 6858001"/>
              <a:gd name="connsiteX2" fmla="*/ 5151877 w 7416800"/>
              <a:gd name="connsiteY2" fmla="*/ 12024 h 6858001"/>
              <a:gd name="connsiteX3" fmla="*/ 7416800 w 7416800"/>
              <a:gd name="connsiteY3" fmla="*/ 3429000 h 6858001"/>
              <a:gd name="connsiteX4" fmla="*/ 5151877 w 7416800"/>
              <a:gd name="connsiteY4" fmla="*/ 6845976 h 6858001"/>
              <a:gd name="connsiteX5" fmla="*/ 5119021 w 7416800"/>
              <a:gd name="connsiteY5" fmla="*/ 6858001 h 6858001"/>
              <a:gd name="connsiteX6" fmla="*/ 2297779 w 7416800"/>
              <a:gd name="connsiteY6" fmla="*/ 6858001 h 6858001"/>
              <a:gd name="connsiteX7" fmla="*/ 2264924 w 7416800"/>
              <a:gd name="connsiteY7" fmla="*/ 6845976 h 6858001"/>
              <a:gd name="connsiteX8" fmla="*/ 0 w 7416800"/>
              <a:gd name="connsiteY8" fmla="*/ 3429000 h 6858001"/>
              <a:gd name="connsiteX9" fmla="*/ 2264924 w 7416800"/>
              <a:gd name="connsiteY9" fmla="*/ 1202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16800" h="6858001">
                <a:moveTo>
                  <a:pt x="2297777" y="0"/>
                </a:moveTo>
                <a:lnTo>
                  <a:pt x="5119024" y="0"/>
                </a:lnTo>
                <a:lnTo>
                  <a:pt x="5151877" y="12024"/>
                </a:lnTo>
                <a:cubicBezTo>
                  <a:pt x="6482877" y="574990"/>
                  <a:pt x="7416800" y="1892930"/>
                  <a:pt x="7416800" y="3429000"/>
                </a:cubicBezTo>
                <a:cubicBezTo>
                  <a:pt x="7416800" y="4965070"/>
                  <a:pt x="6482877" y="6283010"/>
                  <a:pt x="5151877" y="6845976"/>
                </a:cubicBezTo>
                <a:lnTo>
                  <a:pt x="5119021" y="6858001"/>
                </a:lnTo>
                <a:lnTo>
                  <a:pt x="2297779" y="6858001"/>
                </a:lnTo>
                <a:lnTo>
                  <a:pt x="2264924" y="6845976"/>
                </a:lnTo>
                <a:cubicBezTo>
                  <a:pt x="933923" y="6283010"/>
                  <a:pt x="0" y="4965070"/>
                  <a:pt x="0" y="3429000"/>
                </a:cubicBezTo>
                <a:cubicBezTo>
                  <a:pt x="0" y="1892930"/>
                  <a:pt x="933923" y="574990"/>
                  <a:pt x="2264924" y="12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1" name="Ovale 3">
            <a:extLst>
              <a:ext uri="{FF2B5EF4-FFF2-40B4-BE49-F238E27FC236}">
                <a16:creationId xmlns:a16="http://schemas.microsoft.com/office/drawing/2014/main" id="{16BEE68D-2853-4970-D265-8502D9702A87}"/>
              </a:ext>
            </a:extLst>
          </p:cNvPr>
          <p:cNvSpPr/>
          <p:nvPr userDrawn="1"/>
        </p:nvSpPr>
        <p:spPr>
          <a:xfrm>
            <a:off x="2673350" y="20638"/>
            <a:ext cx="6845300" cy="6843712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anchorCtr="1"/>
          <a:lstStyle/>
          <a:p>
            <a:pPr algn="ctr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FR" sz="16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0A673398-5A58-6B8C-C53F-6EBFC24FCA0A}"/>
              </a:ext>
            </a:extLst>
          </p:cNvPr>
          <p:cNvCxnSpPr/>
          <p:nvPr userDrawn="1"/>
        </p:nvCxnSpPr>
        <p:spPr>
          <a:xfrm>
            <a:off x="5791200" y="3949700"/>
            <a:ext cx="609600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55002804-57E2-4379-9103-073F4D46F0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7248" y="1124712"/>
            <a:ext cx="5943600" cy="2596896"/>
          </a:xfrm>
        </p:spPr>
        <p:txBody>
          <a:bodyPr rtlCol="0" anchorCtr="1">
            <a:noAutofit/>
          </a:bodyPr>
          <a:lstStyle>
            <a:lvl1pPr algn="ctr">
              <a:defRPr lang="en-GB" sz="5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D109CAD-EBE3-4421-954D-A76C885B27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4448" y="4315968"/>
            <a:ext cx="5029200" cy="886968"/>
          </a:xfrm>
        </p:spPr>
        <p:txBody>
          <a:bodyPr lIns="91440" tIns="45720" anchor="t" anchorCtr="0">
            <a:noAutofit/>
          </a:bodyPr>
          <a:lstStyle>
            <a:lvl1pPr marL="0" indent="0" algn="ctr">
              <a:buNone/>
              <a:defRPr lang="en-GB" sz="1800" b="1" spc="3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Modifier le style des sous-titres du masque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9241218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402EE7E4-4156-1BDA-347B-311BF5090E4A}"/>
              </a:ext>
            </a:extLst>
          </p:cNvPr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4" name="Rectangle 20">
              <a:extLst>
                <a:ext uri="{FF2B5EF4-FFF2-40B4-BE49-F238E27FC236}">
                  <a16:creationId xmlns:a16="http://schemas.microsoft.com/office/drawing/2014/main" id="{A70E77FF-58DE-27D3-3FC3-037F91FFA562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BAF4B2B-5AB9-1E1E-D685-1FD144E344FD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B250946-D827-362A-5968-662012E77CFE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7" name="Rectangle 26">
              <a:extLst>
                <a:ext uri="{FF2B5EF4-FFF2-40B4-BE49-F238E27FC236}">
                  <a16:creationId xmlns:a16="http://schemas.microsoft.com/office/drawing/2014/main" id="{D046090F-A11D-2390-833A-605D9A4C4C6B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C87F13C-62CC-927D-5333-53B241E33962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04B81B1-7DC9-2531-E29C-8AC4EB10C563}"/>
                </a:ext>
              </a:extLst>
            </p:cNvPr>
            <p:cNvSpPr/>
            <p:nvPr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B506B77-DF43-174F-F772-BCDBE02B1362}"/>
                </a:ext>
              </a:extLst>
            </p:cNvPr>
            <p:cNvSpPr/>
            <p:nvPr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CE87137D-3285-F0FA-5135-691E5BBBF873}"/>
              </a:ext>
            </a:extLst>
          </p:cNvPr>
          <p:cNvSpPr/>
          <p:nvPr userDrawn="1"/>
        </p:nvSpPr>
        <p:spPr>
          <a:xfrm flipV="1">
            <a:off x="0" y="0"/>
            <a:ext cx="12192000" cy="6539124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2" name="Ovale 22">
            <a:extLst>
              <a:ext uri="{FF2B5EF4-FFF2-40B4-BE49-F238E27FC236}">
                <a16:creationId xmlns:a16="http://schemas.microsoft.com/office/drawing/2014/main" id="{8F5B2914-81AF-53A4-672E-70F1D3909EBE}"/>
              </a:ext>
            </a:extLst>
          </p:cNvPr>
          <p:cNvSpPr/>
          <p:nvPr userDrawn="1"/>
        </p:nvSpPr>
        <p:spPr>
          <a:xfrm>
            <a:off x="11231563" y="6327775"/>
            <a:ext cx="388937" cy="3905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AACC601-A5FD-5FD9-868E-483AF6B147A3}"/>
              </a:ext>
            </a:extLst>
          </p:cNvPr>
          <p:cNvCxnSpPr/>
          <p:nvPr userDrawn="1"/>
        </p:nvCxnSpPr>
        <p:spPr>
          <a:xfrm>
            <a:off x="11107738" y="6294438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25A01429-E74B-DF0F-B3C4-BF0A75707E52}"/>
              </a:ext>
            </a:extLst>
          </p:cNvPr>
          <p:cNvCxnSpPr/>
          <p:nvPr userDrawn="1"/>
        </p:nvCxnSpPr>
        <p:spPr>
          <a:xfrm>
            <a:off x="0" y="6523038"/>
            <a:ext cx="1110932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rme libre : Forme 46">
            <a:extLst>
              <a:ext uri="{FF2B5EF4-FFF2-40B4-BE49-F238E27FC236}">
                <a16:creationId xmlns:a16="http://schemas.microsoft.com/office/drawing/2014/main" id="{EE3424EC-C824-347A-E1D8-F72AFA4BD938}"/>
              </a:ext>
            </a:extLst>
          </p:cNvPr>
          <p:cNvSpPr/>
          <p:nvPr userDrawn="1"/>
        </p:nvSpPr>
        <p:spPr>
          <a:xfrm>
            <a:off x="0" y="-15875"/>
            <a:ext cx="3981450" cy="2505075"/>
          </a:xfrm>
          <a:custGeom>
            <a:avLst/>
            <a:gdLst>
              <a:gd name="connsiteX0" fmla="*/ 0 w 3981692"/>
              <a:gd name="connsiteY0" fmla="*/ 0 h 2505614"/>
              <a:gd name="connsiteX1" fmla="*/ 3978183 w 3981692"/>
              <a:gd name="connsiteY1" fmla="*/ 0 h 2505614"/>
              <a:gd name="connsiteX2" fmla="*/ 3981692 w 3981692"/>
              <a:gd name="connsiteY2" fmla="*/ 54609 h 2505614"/>
              <a:gd name="connsiteX3" fmla="*/ 862315 w 3981692"/>
              <a:gd name="connsiteY3" fmla="*/ 2505614 h 2505614"/>
              <a:gd name="connsiteX4" fmla="*/ 233652 w 3981692"/>
              <a:gd name="connsiteY4" fmla="*/ 2455818 h 2505614"/>
              <a:gd name="connsiteX5" fmla="*/ 0 w 3981692"/>
              <a:gd name="connsiteY5" fmla="*/ 2408613 h 2505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692" h="2505614">
                <a:moveTo>
                  <a:pt x="0" y="0"/>
                </a:moveTo>
                <a:lnTo>
                  <a:pt x="3978183" y="0"/>
                </a:lnTo>
                <a:lnTo>
                  <a:pt x="3981692" y="54609"/>
                </a:lnTo>
                <a:cubicBezTo>
                  <a:pt x="3981692" y="1408262"/>
                  <a:pt x="2585099" y="2505614"/>
                  <a:pt x="862315" y="2505614"/>
                </a:cubicBezTo>
                <a:cubicBezTo>
                  <a:pt x="646967" y="2505614"/>
                  <a:pt x="436716" y="2488468"/>
                  <a:pt x="233652" y="2455818"/>
                </a:cubicBezTo>
                <a:lnTo>
                  <a:pt x="0" y="24086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6" name="Forme libre : Forme 44">
            <a:extLst>
              <a:ext uri="{FF2B5EF4-FFF2-40B4-BE49-F238E27FC236}">
                <a16:creationId xmlns:a16="http://schemas.microsoft.com/office/drawing/2014/main" id="{CCFDC568-6C30-5FA7-CBF7-335FC64A8E13}"/>
              </a:ext>
            </a:extLst>
          </p:cNvPr>
          <p:cNvSpPr/>
          <p:nvPr userDrawn="1"/>
        </p:nvSpPr>
        <p:spPr>
          <a:xfrm>
            <a:off x="0" y="-15875"/>
            <a:ext cx="3795713" cy="2241550"/>
          </a:xfrm>
          <a:custGeom>
            <a:avLst/>
            <a:gdLst>
              <a:gd name="connsiteX0" fmla="*/ 0 w 3795148"/>
              <a:gd name="connsiteY0" fmla="*/ 0 h 2242063"/>
              <a:gd name="connsiteX1" fmla="*/ 3795148 w 3795148"/>
              <a:gd name="connsiteY1" fmla="*/ 0 h 2242063"/>
              <a:gd name="connsiteX2" fmla="*/ 3793988 w 3795148"/>
              <a:gd name="connsiteY2" fmla="*/ 18343 h 2242063"/>
              <a:gd name="connsiteX3" fmla="*/ 708660 w 3795148"/>
              <a:gd name="connsiteY3" fmla="*/ 2242063 h 2242063"/>
              <a:gd name="connsiteX4" fmla="*/ 83632 w 3795148"/>
              <a:gd name="connsiteY4" fmla="*/ 2191740 h 2242063"/>
              <a:gd name="connsiteX5" fmla="*/ 0 w 3795148"/>
              <a:gd name="connsiteY5" fmla="*/ 2174565 h 2242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95148" h="2242063">
                <a:moveTo>
                  <a:pt x="0" y="0"/>
                </a:moveTo>
                <a:lnTo>
                  <a:pt x="3795148" y="0"/>
                </a:lnTo>
                <a:lnTo>
                  <a:pt x="3793988" y="18343"/>
                </a:lnTo>
                <a:cubicBezTo>
                  <a:pt x="3635169" y="1267374"/>
                  <a:pt x="2314432" y="2242063"/>
                  <a:pt x="708660" y="2242063"/>
                </a:cubicBezTo>
                <a:cubicBezTo>
                  <a:pt x="494557" y="2242063"/>
                  <a:pt x="285522" y="2224735"/>
                  <a:pt x="83632" y="2191740"/>
                </a:cubicBezTo>
                <a:lnTo>
                  <a:pt x="0" y="2174565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anchorCtr="1"/>
          <a:lstStyle/>
          <a:p>
            <a:pPr algn="ctr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FR" sz="16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5520" y="246253"/>
            <a:ext cx="8094972" cy="1738877"/>
          </a:xfrm>
        </p:spPr>
        <p:txBody>
          <a:bodyPr rtlCol="0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48" name="Espace réservé du contenu 2">
            <a:extLst>
              <a:ext uri="{FF2B5EF4-FFF2-40B4-BE49-F238E27FC236}">
                <a16:creationId xmlns:a16="http://schemas.microsoft.com/office/drawing/2014/main" id="{E8536E4F-F1FA-484F-8F59-EAADF8904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346039"/>
            <a:ext cx="10782283" cy="3830924"/>
          </a:xfrm>
        </p:spPr>
        <p:txBody>
          <a:bodyPr/>
          <a:lstStyle/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17" name="Espace réservé du numéro de diapositive 13">
            <a:extLst>
              <a:ext uri="{FF2B5EF4-FFF2-40B4-BE49-F238E27FC236}">
                <a16:creationId xmlns:a16="http://schemas.microsoft.com/office/drawing/2014/main" id="{4AFA18B9-FAEF-9E30-5EBF-5C683B3255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A0C4835-092F-4C89-B6FC-C6A5F593021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810539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8E993DBC-0EDE-C678-05D7-F3E138E2AE3F}"/>
              </a:ext>
            </a:extLst>
          </p:cNvPr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4" name="Rectangle 20">
              <a:extLst>
                <a:ext uri="{FF2B5EF4-FFF2-40B4-BE49-F238E27FC236}">
                  <a16:creationId xmlns:a16="http://schemas.microsoft.com/office/drawing/2014/main" id="{81584A3B-A1A4-F0D5-01C6-C6692C800448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4262DD3-0FE2-A42E-156C-3866056EFB9E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0CCD11C-F6CF-3791-9F33-9E988B630B8E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7" name="Rectangle 26">
              <a:extLst>
                <a:ext uri="{FF2B5EF4-FFF2-40B4-BE49-F238E27FC236}">
                  <a16:creationId xmlns:a16="http://schemas.microsoft.com/office/drawing/2014/main" id="{8AB67ECF-E606-2EF6-7004-0AE1F69BDE23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BE49721-9E91-2BF4-E202-419D0DE1EC44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CBF034B-6B4D-D910-FFE6-7399AB1EF9D6}"/>
                </a:ext>
              </a:extLst>
            </p:cNvPr>
            <p:cNvSpPr/>
            <p:nvPr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6CC1ADA-331D-1D76-4AC7-8C4C4DCBDCAA}"/>
                </a:ext>
              </a:extLst>
            </p:cNvPr>
            <p:cNvSpPr/>
            <p:nvPr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909284C-DAA6-60E7-2CEF-A76449A3A4B4}"/>
              </a:ext>
            </a:extLst>
          </p:cNvPr>
          <p:cNvSpPr/>
          <p:nvPr userDrawn="1"/>
        </p:nvSpPr>
        <p:spPr>
          <a:xfrm flipV="1">
            <a:off x="0" y="0"/>
            <a:ext cx="12192000" cy="6539124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2" name="Ovale 22">
            <a:extLst>
              <a:ext uri="{FF2B5EF4-FFF2-40B4-BE49-F238E27FC236}">
                <a16:creationId xmlns:a16="http://schemas.microsoft.com/office/drawing/2014/main" id="{15ED271B-C7CD-5CB5-C472-0A93398E5F72}"/>
              </a:ext>
            </a:extLst>
          </p:cNvPr>
          <p:cNvSpPr/>
          <p:nvPr userDrawn="1"/>
        </p:nvSpPr>
        <p:spPr>
          <a:xfrm>
            <a:off x="11231563" y="6327775"/>
            <a:ext cx="388937" cy="3905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DD31F3C-09D7-ADF6-7AA9-ADB20515ACE5}"/>
              </a:ext>
            </a:extLst>
          </p:cNvPr>
          <p:cNvCxnSpPr/>
          <p:nvPr userDrawn="1"/>
        </p:nvCxnSpPr>
        <p:spPr>
          <a:xfrm>
            <a:off x="11107738" y="6294438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35B4532D-D667-742A-6CFC-B8FE8DBC6405}"/>
              </a:ext>
            </a:extLst>
          </p:cNvPr>
          <p:cNvCxnSpPr/>
          <p:nvPr userDrawn="1"/>
        </p:nvCxnSpPr>
        <p:spPr>
          <a:xfrm>
            <a:off x="0" y="6523038"/>
            <a:ext cx="1110932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rme libre : Forme 42">
            <a:extLst>
              <a:ext uri="{FF2B5EF4-FFF2-40B4-BE49-F238E27FC236}">
                <a16:creationId xmlns:a16="http://schemas.microsoft.com/office/drawing/2014/main" id="{44ACD832-9037-52FD-01C3-5A3BFA6F9040}"/>
              </a:ext>
            </a:extLst>
          </p:cNvPr>
          <p:cNvSpPr/>
          <p:nvPr userDrawn="1"/>
        </p:nvSpPr>
        <p:spPr>
          <a:xfrm>
            <a:off x="0" y="0"/>
            <a:ext cx="4587875" cy="2419350"/>
          </a:xfrm>
          <a:custGeom>
            <a:avLst/>
            <a:gdLst>
              <a:gd name="connsiteX0" fmla="*/ 0 w 4587349"/>
              <a:gd name="connsiteY0" fmla="*/ 0 h 2419039"/>
              <a:gd name="connsiteX1" fmla="*/ 4587349 w 4587349"/>
              <a:gd name="connsiteY1" fmla="*/ 0 h 2419039"/>
              <a:gd name="connsiteX2" fmla="*/ 4562933 w 4587349"/>
              <a:gd name="connsiteY2" fmla="*/ 72160 h 2419039"/>
              <a:gd name="connsiteX3" fmla="*/ 1203311 w 4587349"/>
              <a:gd name="connsiteY3" fmla="*/ 2419039 h 2419039"/>
              <a:gd name="connsiteX4" fmla="*/ 139724 w 4587349"/>
              <a:gd name="connsiteY4" fmla="*/ 2258240 h 2419039"/>
              <a:gd name="connsiteX5" fmla="*/ 0 w 4587349"/>
              <a:gd name="connsiteY5" fmla="*/ 2207100 h 241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7349" h="2419039">
                <a:moveTo>
                  <a:pt x="0" y="0"/>
                </a:moveTo>
                <a:lnTo>
                  <a:pt x="4587349" y="0"/>
                </a:lnTo>
                <a:lnTo>
                  <a:pt x="4562933" y="72160"/>
                </a:lnTo>
                <a:cubicBezTo>
                  <a:pt x="4061488" y="1441670"/>
                  <a:pt x="2746538" y="2419039"/>
                  <a:pt x="1203311" y="2419039"/>
                </a:cubicBezTo>
                <a:cubicBezTo>
                  <a:pt x="832937" y="2419039"/>
                  <a:pt x="475711" y="2362743"/>
                  <a:pt x="139724" y="2258240"/>
                </a:cubicBezTo>
                <a:lnTo>
                  <a:pt x="0" y="22071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6" name="Forme libre : Forme 40">
            <a:extLst>
              <a:ext uri="{FF2B5EF4-FFF2-40B4-BE49-F238E27FC236}">
                <a16:creationId xmlns:a16="http://schemas.microsoft.com/office/drawing/2014/main" id="{FB7AEA22-6B00-6B47-3503-E1F661615AB8}"/>
              </a:ext>
            </a:extLst>
          </p:cNvPr>
          <p:cNvSpPr/>
          <p:nvPr userDrawn="1"/>
        </p:nvSpPr>
        <p:spPr>
          <a:xfrm>
            <a:off x="0" y="0"/>
            <a:ext cx="4341813" cy="2228850"/>
          </a:xfrm>
          <a:custGeom>
            <a:avLst/>
            <a:gdLst>
              <a:gd name="connsiteX0" fmla="*/ 0 w 4341402"/>
              <a:gd name="connsiteY0" fmla="*/ 0 h 2228445"/>
              <a:gd name="connsiteX1" fmla="*/ 4341402 w 4341402"/>
              <a:gd name="connsiteY1" fmla="*/ 0 h 2228445"/>
              <a:gd name="connsiteX2" fmla="*/ 4293306 w 4341402"/>
              <a:gd name="connsiteY2" fmla="*/ 133775 h 2228445"/>
              <a:gd name="connsiteX3" fmla="*/ 1300374 w 4341402"/>
              <a:gd name="connsiteY3" fmla="*/ 2224065 h 2228445"/>
              <a:gd name="connsiteX4" fmla="*/ 1124323 w 4341402"/>
              <a:gd name="connsiteY4" fmla="*/ 2228445 h 2228445"/>
              <a:gd name="connsiteX5" fmla="*/ 1124242 w 4341402"/>
              <a:gd name="connsiteY5" fmla="*/ 2228445 h 2228445"/>
              <a:gd name="connsiteX6" fmla="*/ 948190 w 4341402"/>
              <a:gd name="connsiteY6" fmla="*/ 2224065 h 2228445"/>
              <a:gd name="connsiteX7" fmla="*/ 106705 w 4341402"/>
              <a:gd name="connsiteY7" fmla="*/ 2077045 h 2228445"/>
              <a:gd name="connsiteX8" fmla="*/ 0 w 4341402"/>
              <a:gd name="connsiteY8" fmla="*/ 2041514 h 222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41402" h="2228445">
                <a:moveTo>
                  <a:pt x="0" y="0"/>
                </a:moveTo>
                <a:lnTo>
                  <a:pt x="4341402" y="0"/>
                </a:lnTo>
                <a:lnTo>
                  <a:pt x="4293306" y="133775"/>
                </a:lnTo>
                <a:cubicBezTo>
                  <a:pt x="3804175" y="1311915"/>
                  <a:pt x="2656408" y="2156418"/>
                  <a:pt x="1300374" y="2224065"/>
                </a:cubicBezTo>
                <a:lnTo>
                  <a:pt x="1124323" y="2228445"/>
                </a:lnTo>
                <a:lnTo>
                  <a:pt x="1124242" y="2228445"/>
                </a:lnTo>
                <a:lnTo>
                  <a:pt x="948190" y="2224065"/>
                </a:lnTo>
                <a:cubicBezTo>
                  <a:pt x="656570" y="2209517"/>
                  <a:pt x="374582" y="2159041"/>
                  <a:pt x="106705" y="2077045"/>
                </a:cubicBezTo>
                <a:lnTo>
                  <a:pt x="0" y="2041514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anchorCtr="1"/>
          <a:lstStyle/>
          <a:p>
            <a:pPr algn="ctr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FR" sz="16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5520" y="246253"/>
            <a:ext cx="8094972" cy="1738877"/>
          </a:xfrm>
        </p:spPr>
        <p:txBody>
          <a:bodyPr rtlCol="0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2CACE3D1-F863-4422-B475-730B2AEA71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37325"/>
            <a:ext cx="5181600" cy="3739638"/>
          </a:xfrm>
        </p:spPr>
        <p:txBody>
          <a:bodyPr/>
          <a:lstStyle/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28" name="Espace réservé du contenu 3">
            <a:extLst>
              <a:ext uri="{FF2B5EF4-FFF2-40B4-BE49-F238E27FC236}">
                <a16:creationId xmlns:a16="http://schemas.microsoft.com/office/drawing/2014/main" id="{C6DDB857-67CE-4444-B436-F7A2F6E061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8886" y="2404377"/>
            <a:ext cx="5181600" cy="3772586"/>
          </a:xfrm>
        </p:spPr>
        <p:txBody>
          <a:bodyPr/>
          <a:lstStyle/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17" name="Espace réservé du numéro de diapositive 13">
            <a:extLst>
              <a:ext uri="{FF2B5EF4-FFF2-40B4-BE49-F238E27FC236}">
                <a16:creationId xmlns:a16="http://schemas.microsoft.com/office/drawing/2014/main" id="{5A98199F-0E23-244C-EE8A-B4CD894087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35205A8-D347-45C8-8167-3751018D946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56015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noProof="0"/>
              <a:t>Modifiez le style du titre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fr-FR" noProof="0"/>
              <a:t>Modifier les styles du texte du masque</a:t>
            </a:r>
          </a:p>
        </p:txBody>
      </p:sp>
      <p:sp>
        <p:nvSpPr>
          <p:cNvPr id="3" name="Espace réservé de comparaison gauche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5834"/>
            <a:ext cx="5472000" cy="360000"/>
          </a:xfrm>
        </p:spPr>
        <p:txBody>
          <a:bodyPr rtlCol="0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noProof="0"/>
              <a:t>Modifier les styles du texte du masque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023668"/>
            <a:ext cx="5472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r-FR" noProof="0"/>
              <a:t>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12" name="Espace réservé de comparaison gauche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516359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/>
            <a:r>
              <a:rPr lang="fr-FR" noProof="0"/>
              <a:t>Modifier les styles du texte du masque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020359"/>
            <a:ext cx="5472113" cy="4170891"/>
          </a:xfrm>
        </p:spPr>
        <p:txBody>
          <a:bodyPr rtlCol="0"/>
          <a:lstStyle/>
          <a:p>
            <a:pPr lvl="0"/>
            <a:r>
              <a:rPr lang="fr-FR" noProof="0"/>
              <a:t>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3869D1-A227-CEDD-4463-49E7FAF4A685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Ajouter un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67B2097-5E74-EB9D-A337-430CF6F4821E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lvl1pPr>
              <a:defRPr/>
            </a:lvl1pPr>
          </a:lstStyle>
          <a:p>
            <a:fld id="{52CE3E96-B55C-4E49-AD01-7BBFD795F86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743842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38CE1204-EC73-095F-047F-EF72B2D5D76E}"/>
              </a:ext>
            </a:extLst>
          </p:cNvPr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4" name="Rectangle 20">
              <a:extLst>
                <a:ext uri="{FF2B5EF4-FFF2-40B4-BE49-F238E27FC236}">
                  <a16:creationId xmlns:a16="http://schemas.microsoft.com/office/drawing/2014/main" id="{9719560A-8056-5B14-BD90-69131EED0EEA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C51B8DA-05F4-0C45-48E8-D06A0244E972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0688664-2AD5-A29B-FE61-5AD392EFAEA5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7" name="Rectangle 26">
              <a:extLst>
                <a:ext uri="{FF2B5EF4-FFF2-40B4-BE49-F238E27FC236}">
                  <a16:creationId xmlns:a16="http://schemas.microsoft.com/office/drawing/2014/main" id="{AE581A6B-90BC-1894-36A8-DD32B4F0851D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269C2E2-8D79-911E-0267-374462D5AD32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DBDDB9B-E484-3370-2FBB-AD62AF78969D}"/>
                </a:ext>
              </a:extLst>
            </p:cNvPr>
            <p:cNvSpPr/>
            <p:nvPr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203F1D7-02FE-E1D0-ABD4-9B8D6847E35B}"/>
                </a:ext>
              </a:extLst>
            </p:cNvPr>
            <p:cNvSpPr/>
            <p:nvPr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9F00BB4D-5F8F-1F57-0B7A-F65067921820}"/>
              </a:ext>
            </a:extLst>
          </p:cNvPr>
          <p:cNvSpPr/>
          <p:nvPr userDrawn="1"/>
        </p:nvSpPr>
        <p:spPr>
          <a:xfrm flipV="1">
            <a:off x="0" y="0"/>
            <a:ext cx="12192000" cy="6539124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2" name="Ovale 22">
            <a:extLst>
              <a:ext uri="{FF2B5EF4-FFF2-40B4-BE49-F238E27FC236}">
                <a16:creationId xmlns:a16="http://schemas.microsoft.com/office/drawing/2014/main" id="{61636FA8-C262-C541-B30C-24EF6EE9DDAB}"/>
              </a:ext>
            </a:extLst>
          </p:cNvPr>
          <p:cNvSpPr/>
          <p:nvPr userDrawn="1"/>
        </p:nvSpPr>
        <p:spPr>
          <a:xfrm>
            <a:off x="11231563" y="6327775"/>
            <a:ext cx="388937" cy="3905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31D450D5-D2A4-A65E-6AE9-9E5485BE5DF8}"/>
              </a:ext>
            </a:extLst>
          </p:cNvPr>
          <p:cNvCxnSpPr/>
          <p:nvPr userDrawn="1"/>
        </p:nvCxnSpPr>
        <p:spPr>
          <a:xfrm>
            <a:off x="11107738" y="6294438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27951CD0-28EF-5167-E3BD-0AA276162EDB}"/>
              </a:ext>
            </a:extLst>
          </p:cNvPr>
          <p:cNvCxnSpPr/>
          <p:nvPr userDrawn="1"/>
        </p:nvCxnSpPr>
        <p:spPr>
          <a:xfrm>
            <a:off x="0" y="6523038"/>
            <a:ext cx="1110932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rme libre : Forme 42">
            <a:extLst>
              <a:ext uri="{FF2B5EF4-FFF2-40B4-BE49-F238E27FC236}">
                <a16:creationId xmlns:a16="http://schemas.microsoft.com/office/drawing/2014/main" id="{B3B918CC-D259-CB40-AA7E-73BB2E45FCD1}"/>
              </a:ext>
            </a:extLst>
          </p:cNvPr>
          <p:cNvSpPr/>
          <p:nvPr userDrawn="1"/>
        </p:nvSpPr>
        <p:spPr>
          <a:xfrm>
            <a:off x="0" y="0"/>
            <a:ext cx="4587875" cy="2419350"/>
          </a:xfrm>
          <a:custGeom>
            <a:avLst/>
            <a:gdLst>
              <a:gd name="connsiteX0" fmla="*/ 0 w 4587349"/>
              <a:gd name="connsiteY0" fmla="*/ 0 h 2419039"/>
              <a:gd name="connsiteX1" fmla="*/ 4587349 w 4587349"/>
              <a:gd name="connsiteY1" fmla="*/ 0 h 2419039"/>
              <a:gd name="connsiteX2" fmla="*/ 4562933 w 4587349"/>
              <a:gd name="connsiteY2" fmla="*/ 72160 h 2419039"/>
              <a:gd name="connsiteX3" fmla="*/ 1203311 w 4587349"/>
              <a:gd name="connsiteY3" fmla="*/ 2419039 h 2419039"/>
              <a:gd name="connsiteX4" fmla="*/ 139724 w 4587349"/>
              <a:gd name="connsiteY4" fmla="*/ 2258240 h 2419039"/>
              <a:gd name="connsiteX5" fmla="*/ 0 w 4587349"/>
              <a:gd name="connsiteY5" fmla="*/ 2207100 h 241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7349" h="2419039">
                <a:moveTo>
                  <a:pt x="0" y="0"/>
                </a:moveTo>
                <a:lnTo>
                  <a:pt x="4587349" y="0"/>
                </a:lnTo>
                <a:lnTo>
                  <a:pt x="4562933" y="72160"/>
                </a:lnTo>
                <a:cubicBezTo>
                  <a:pt x="4061488" y="1441670"/>
                  <a:pt x="2746538" y="2419039"/>
                  <a:pt x="1203311" y="2419039"/>
                </a:cubicBezTo>
                <a:cubicBezTo>
                  <a:pt x="832937" y="2419039"/>
                  <a:pt x="475711" y="2362743"/>
                  <a:pt x="139724" y="2258240"/>
                </a:cubicBezTo>
                <a:lnTo>
                  <a:pt x="0" y="22071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6" name="Forme libre : Forme 40">
            <a:extLst>
              <a:ext uri="{FF2B5EF4-FFF2-40B4-BE49-F238E27FC236}">
                <a16:creationId xmlns:a16="http://schemas.microsoft.com/office/drawing/2014/main" id="{67B892F3-17E8-7C96-C4BD-E2A234C32459}"/>
              </a:ext>
            </a:extLst>
          </p:cNvPr>
          <p:cNvSpPr/>
          <p:nvPr userDrawn="1"/>
        </p:nvSpPr>
        <p:spPr>
          <a:xfrm>
            <a:off x="0" y="0"/>
            <a:ext cx="4341813" cy="2228850"/>
          </a:xfrm>
          <a:custGeom>
            <a:avLst/>
            <a:gdLst>
              <a:gd name="connsiteX0" fmla="*/ 0 w 4341402"/>
              <a:gd name="connsiteY0" fmla="*/ 0 h 2228445"/>
              <a:gd name="connsiteX1" fmla="*/ 4341402 w 4341402"/>
              <a:gd name="connsiteY1" fmla="*/ 0 h 2228445"/>
              <a:gd name="connsiteX2" fmla="*/ 4293306 w 4341402"/>
              <a:gd name="connsiteY2" fmla="*/ 133775 h 2228445"/>
              <a:gd name="connsiteX3" fmla="*/ 1300374 w 4341402"/>
              <a:gd name="connsiteY3" fmla="*/ 2224065 h 2228445"/>
              <a:gd name="connsiteX4" fmla="*/ 1124323 w 4341402"/>
              <a:gd name="connsiteY4" fmla="*/ 2228445 h 2228445"/>
              <a:gd name="connsiteX5" fmla="*/ 1124242 w 4341402"/>
              <a:gd name="connsiteY5" fmla="*/ 2228445 h 2228445"/>
              <a:gd name="connsiteX6" fmla="*/ 948190 w 4341402"/>
              <a:gd name="connsiteY6" fmla="*/ 2224065 h 2228445"/>
              <a:gd name="connsiteX7" fmla="*/ 106705 w 4341402"/>
              <a:gd name="connsiteY7" fmla="*/ 2077045 h 2228445"/>
              <a:gd name="connsiteX8" fmla="*/ 0 w 4341402"/>
              <a:gd name="connsiteY8" fmla="*/ 2041514 h 222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41402" h="2228445">
                <a:moveTo>
                  <a:pt x="0" y="0"/>
                </a:moveTo>
                <a:lnTo>
                  <a:pt x="4341402" y="0"/>
                </a:lnTo>
                <a:lnTo>
                  <a:pt x="4293306" y="133775"/>
                </a:lnTo>
                <a:cubicBezTo>
                  <a:pt x="3804175" y="1311915"/>
                  <a:pt x="2656408" y="2156418"/>
                  <a:pt x="1300374" y="2224065"/>
                </a:cubicBezTo>
                <a:lnTo>
                  <a:pt x="1124323" y="2228445"/>
                </a:lnTo>
                <a:lnTo>
                  <a:pt x="1124242" y="2228445"/>
                </a:lnTo>
                <a:lnTo>
                  <a:pt x="948190" y="2224065"/>
                </a:lnTo>
                <a:cubicBezTo>
                  <a:pt x="656570" y="2209517"/>
                  <a:pt x="374582" y="2159041"/>
                  <a:pt x="106705" y="2077045"/>
                </a:cubicBezTo>
                <a:lnTo>
                  <a:pt x="0" y="2041514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anchorCtr="1"/>
          <a:lstStyle/>
          <a:p>
            <a:pPr algn="ctr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FR" sz="16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5520" y="246253"/>
            <a:ext cx="8094972" cy="1738877"/>
          </a:xfrm>
        </p:spPr>
        <p:txBody>
          <a:bodyPr rtlCol="0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29" name="Espace réservé du texte 2">
            <a:extLst>
              <a:ext uri="{FF2B5EF4-FFF2-40B4-BE49-F238E27FC236}">
                <a16:creationId xmlns:a16="http://schemas.microsoft.com/office/drawing/2014/main" id="{BF7D2858-2046-4CAD-A3EE-D0A4D0F2C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123331"/>
            <a:ext cx="5157787" cy="62665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noProof="0"/>
              <a:t>Modifiez les styles du texte du masque</a:t>
            </a:r>
          </a:p>
        </p:txBody>
      </p:sp>
      <p:sp>
        <p:nvSpPr>
          <p:cNvPr id="35" name="Espace réservé du contenu 3">
            <a:extLst>
              <a:ext uri="{FF2B5EF4-FFF2-40B4-BE49-F238E27FC236}">
                <a16:creationId xmlns:a16="http://schemas.microsoft.com/office/drawing/2014/main" id="{2A9DBBF8-4A18-4CB1-A8AC-30C9B53080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39199"/>
            <a:ext cx="5157787" cy="3350464"/>
          </a:xfrm>
        </p:spPr>
        <p:txBody>
          <a:bodyPr/>
          <a:lstStyle/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36" name="Espace réservé du texte 4">
            <a:extLst>
              <a:ext uri="{FF2B5EF4-FFF2-40B4-BE49-F238E27FC236}">
                <a16:creationId xmlns:a16="http://schemas.microsoft.com/office/drawing/2014/main" id="{D3E81B2D-A79D-4DC3-B7DF-1E1E0F58E4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37304" y="2123331"/>
            <a:ext cx="5183188" cy="62665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noProof="0"/>
              <a:t>Modifiez les styles du texte du masque</a:t>
            </a:r>
          </a:p>
        </p:txBody>
      </p:sp>
      <p:sp>
        <p:nvSpPr>
          <p:cNvPr id="37" name="Espace réservé du contenu 5">
            <a:extLst>
              <a:ext uri="{FF2B5EF4-FFF2-40B4-BE49-F238E27FC236}">
                <a16:creationId xmlns:a16="http://schemas.microsoft.com/office/drawing/2014/main" id="{8C0B65ED-88D9-4E01-AD11-24590E2C7E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37304" y="2839199"/>
            <a:ext cx="5183188" cy="3350464"/>
          </a:xfrm>
        </p:spPr>
        <p:txBody>
          <a:bodyPr/>
          <a:lstStyle/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17" name="Espace réservé du numéro de diapositive 13">
            <a:extLst>
              <a:ext uri="{FF2B5EF4-FFF2-40B4-BE49-F238E27FC236}">
                <a16:creationId xmlns:a16="http://schemas.microsoft.com/office/drawing/2014/main" id="{7B472E44-2F39-9FD7-3C15-42AA142563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E395B94-B789-4E6A-9081-88705FBA49B0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274793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3C4D153C-AA43-95F1-1790-9E401CFDC779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CE1ABB5-D3FB-B20C-CE69-ACE58455879D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E3DC49F-61E8-508B-8114-455C5F2061D1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1586CCF-23A6-7EB7-6488-5FD8E4526D74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7" name="Rectangle 7">
              <a:extLst>
                <a:ext uri="{FF2B5EF4-FFF2-40B4-BE49-F238E27FC236}">
                  <a16:creationId xmlns:a16="http://schemas.microsoft.com/office/drawing/2014/main" id="{0A0F6F96-098F-BD0A-DDAA-C6A7742E7580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B0852A4-BDD7-85A6-EC8E-45E57DDA645A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9" name="Rectangle 14">
              <a:extLst>
                <a:ext uri="{FF2B5EF4-FFF2-40B4-BE49-F238E27FC236}">
                  <a16:creationId xmlns:a16="http://schemas.microsoft.com/office/drawing/2014/main" id="{AAE3A4B8-7D9B-15DF-44C7-5AA68BAAB8D5}"/>
                </a:ext>
              </a:extLst>
            </p:cNvPr>
            <p:cNvSpPr/>
            <p:nvPr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 15">
              <a:extLst>
                <a:ext uri="{FF2B5EF4-FFF2-40B4-BE49-F238E27FC236}">
                  <a16:creationId xmlns:a16="http://schemas.microsoft.com/office/drawing/2014/main" id="{DDD3912C-798A-8F7E-AB72-4D75C812BC45}"/>
                </a:ext>
              </a:extLst>
            </p:cNvPr>
            <p:cNvSpPr/>
            <p:nvPr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88BE87B-33B6-FF42-D6E3-A8174A651B9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2000">
                <a:srgbClr val="FFFFFF">
                  <a:alpha val="70000"/>
                </a:srgbClr>
              </a:gs>
              <a:gs pos="9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2" name="Forme libre : Forme 26">
            <a:extLst>
              <a:ext uri="{FF2B5EF4-FFF2-40B4-BE49-F238E27FC236}">
                <a16:creationId xmlns:a16="http://schemas.microsoft.com/office/drawing/2014/main" id="{DB5ACDEF-3CBA-8CB0-A90B-9A89E81F6DD4}"/>
              </a:ext>
            </a:extLst>
          </p:cNvPr>
          <p:cNvSpPr/>
          <p:nvPr/>
        </p:nvSpPr>
        <p:spPr>
          <a:xfrm>
            <a:off x="5322888" y="998538"/>
            <a:ext cx="6869112" cy="5859462"/>
          </a:xfrm>
          <a:custGeom>
            <a:avLst/>
            <a:gdLst>
              <a:gd name="connsiteX0" fmla="*/ 3874977 w 6868924"/>
              <a:gd name="connsiteY0" fmla="*/ 0 h 5860108"/>
              <a:gd name="connsiteX1" fmla="*/ 6865098 w 6868924"/>
              <a:gd name="connsiteY1" fmla="*/ 1410132 h 5860108"/>
              <a:gd name="connsiteX2" fmla="*/ 6868924 w 6868924"/>
              <a:gd name="connsiteY2" fmla="*/ 1415249 h 5860108"/>
              <a:gd name="connsiteX3" fmla="*/ 6868924 w 6868924"/>
              <a:gd name="connsiteY3" fmla="*/ 5860108 h 5860108"/>
              <a:gd name="connsiteX4" fmla="*/ 551579 w 6868924"/>
              <a:gd name="connsiteY4" fmla="*/ 5860108 h 5860108"/>
              <a:gd name="connsiteX5" fmla="*/ 467689 w 6868924"/>
              <a:gd name="connsiteY5" fmla="*/ 5722022 h 5860108"/>
              <a:gd name="connsiteX6" fmla="*/ 0 w 6868924"/>
              <a:gd name="connsiteY6" fmla="*/ 3874977 h 5860108"/>
              <a:gd name="connsiteX7" fmla="*/ 3874977 w 6868924"/>
              <a:gd name="connsiteY7" fmla="*/ 0 h 586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68924" h="5860108">
                <a:moveTo>
                  <a:pt x="3874977" y="0"/>
                </a:moveTo>
                <a:cubicBezTo>
                  <a:pt x="5078778" y="0"/>
                  <a:pt x="6154370" y="548929"/>
                  <a:pt x="6865098" y="1410132"/>
                </a:cubicBezTo>
                <a:lnTo>
                  <a:pt x="6868924" y="1415249"/>
                </a:lnTo>
                <a:lnTo>
                  <a:pt x="6868924" y="5860108"/>
                </a:lnTo>
                <a:lnTo>
                  <a:pt x="551579" y="5860108"/>
                </a:lnTo>
                <a:lnTo>
                  <a:pt x="467689" y="5722022"/>
                </a:lnTo>
                <a:cubicBezTo>
                  <a:pt x="169423" y="5172963"/>
                  <a:pt x="0" y="4543756"/>
                  <a:pt x="0" y="3874977"/>
                </a:cubicBezTo>
                <a:cubicBezTo>
                  <a:pt x="0" y="1734886"/>
                  <a:pt x="1734886" y="0"/>
                  <a:pt x="38749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29" name="Espace réservé d’image 28">
            <a:extLst>
              <a:ext uri="{FF2B5EF4-FFF2-40B4-BE49-F238E27FC236}">
                <a16:creationId xmlns:a16="http://schemas.microsoft.com/office/drawing/2014/main" id="{9BB6343A-FD10-4841-94C8-487A8E7E71C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76326" y="1251144"/>
            <a:ext cx="6615674" cy="5625145"/>
          </a:xfrm>
          <a:custGeom>
            <a:avLst/>
            <a:gdLst>
              <a:gd name="connsiteX0" fmla="*/ 3621727 w 6615674"/>
              <a:gd name="connsiteY0" fmla="*/ 0 h 5625145"/>
              <a:gd name="connsiteX1" fmla="*/ 6416428 w 6615674"/>
              <a:gd name="connsiteY1" fmla="*/ 1317972 h 5625145"/>
              <a:gd name="connsiteX2" fmla="*/ 6615674 w 6615674"/>
              <a:gd name="connsiteY2" fmla="*/ 1584421 h 5625145"/>
              <a:gd name="connsiteX3" fmla="*/ 6615674 w 6615674"/>
              <a:gd name="connsiteY3" fmla="*/ 5625145 h 5625145"/>
              <a:gd name="connsiteX4" fmla="*/ 605458 w 6615674"/>
              <a:gd name="connsiteY4" fmla="*/ 5625145 h 5625145"/>
              <a:gd name="connsiteX5" fmla="*/ 437123 w 6615674"/>
              <a:gd name="connsiteY5" fmla="*/ 5348058 h 5625145"/>
              <a:gd name="connsiteX6" fmla="*/ 0 w 6615674"/>
              <a:gd name="connsiteY6" fmla="*/ 3621727 h 5625145"/>
              <a:gd name="connsiteX7" fmla="*/ 3621727 w 6615674"/>
              <a:gd name="connsiteY7" fmla="*/ 0 h 5625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15674" h="5625145">
                <a:moveTo>
                  <a:pt x="3621727" y="0"/>
                </a:moveTo>
                <a:cubicBezTo>
                  <a:pt x="4746854" y="0"/>
                  <a:pt x="5752150" y="513054"/>
                  <a:pt x="6416428" y="1317972"/>
                </a:cubicBezTo>
                <a:lnTo>
                  <a:pt x="6615674" y="1584421"/>
                </a:lnTo>
                <a:lnTo>
                  <a:pt x="6615674" y="5625145"/>
                </a:lnTo>
                <a:lnTo>
                  <a:pt x="605458" y="5625145"/>
                </a:lnTo>
                <a:lnTo>
                  <a:pt x="437123" y="5348058"/>
                </a:lnTo>
                <a:cubicBezTo>
                  <a:pt x="158350" y="4834883"/>
                  <a:pt x="0" y="4246798"/>
                  <a:pt x="0" y="3621727"/>
                </a:cubicBezTo>
                <a:cubicBezTo>
                  <a:pt x="0" y="1621502"/>
                  <a:pt x="1621502" y="0"/>
                  <a:pt x="3621727" y="0"/>
                </a:cubicBez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wrap="square" lIns="274320" tIns="64008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504419"/>
            <a:ext cx="5144927" cy="1480711"/>
          </a:xfrm>
        </p:spPr>
        <p:txBody>
          <a:bodyPr rtlCol="0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19F3BCA0-0088-459C-B430-8B531ECC56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0080" y="2526124"/>
            <a:ext cx="3801966" cy="3653188"/>
          </a:xfrm>
        </p:spPr>
        <p:txBody>
          <a:bodyPr rIns="0" bIns="0">
            <a:no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None/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903679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5E3AC29E-0285-63F8-EC1C-B147C8397A05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E9BD702-5912-E790-946E-7C17B8E5BB10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2160313-5B07-A27D-8C6A-EB93AEC0C089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06F8D26-C704-9639-66FE-BA9ADFE96380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7" name="Rectangle 7">
              <a:extLst>
                <a:ext uri="{FF2B5EF4-FFF2-40B4-BE49-F238E27FC236}">
                  <a16:creationId xmlns:a16="http://schemas.microsoft.com/office/drawing/2014/main" id="{9978B7DC-111B-3D50-4FED-66DFFFA97200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2862F96-BB46-E2DF-E6F5-62D7E53DE9E2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9" name="Rectangle 14">
              <a:extLst>
                <a:ext uri="{FF2B5EF4-FFF2-40B4-BE49-F238E27FC236}">
                  <a16:creationId xmlns:a16="http://schemas.microsoft.com/office/drawing/2014/main" id="{EB84D830-C47A-CC00-312B-A4CDFBC8E441}"/>
                </a:ext>
              </a:extLst>
            </p:cNvPr>
            <p:cNvSpPr/>
            <p:nvPr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 15">
              <a:extLst>
                <a:ext uri="{FF2B5EF4-FFF2-40B4-BE49-F238E27FC236}">
                  <a16:creationId xmlns:a16="http://schemas.microsoft.com/office/drawing/2014/main" id="{AAA359CF-369B-A452-E691-4E36E13261D7}"/>
                </a:ext>
              </a:extLst>
            </p:cNvPr>
            <p:cNvSpPr/>
            <p:nvPr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</p:grpSp>
      <p:sp>
        <p:nvSpPr>
          <p:cNvPr id="11" name="Forme libre : Forme 20">
            <a:extLst>
              <a:ext uri="{FF2B5EF4-FFF2-40B4-BE49-F238E27FC236}">
                <a16:creationId xmlns:a16="http://schemas.microsoft.com/office/drawing/2014/main" id="{91C0CFD4-9B08-4986-F3E3-AFFE5A280F6A}"/>
              </a:ext>
            </a:extLst>
          </p:cNvPr>
          <p:cNvSpPr/>
          <p:nvPr userDrawn="1"/>
        </p:nvSpPr>
        <p:spPr>
          <a:xfrm>
            <a:off x="4846638" y="0"/>
            <a:ext cx="7345362" cy="6907213"/>
          </a:xfrm>
          <a:custGeom>
            <a:avLst/>
            <a:gdLst>
              <a:gd name="connsiteX0" fmla="*/ 3543489 w 7345680"/>
              <a:gd name="connsiteY0" fmla="*/ 0 h 6907322"/>
              <a:gd name="connsiteX1" fmla="*/ 5432871 w 7345680"/>
              <a:gd name="connsiteY1" fmla="*/ 0 h 6907322"/>
              <a:gd name="connsiteX2" fmla="*/ 5609846 w 7345680"/>
              <a:gd name="connsiteY2" fmla="*/ 40446 h 6907322"/>
              <a:gd name="connsiteX3" fmla="*/ 7343079 w 7345680"/>
              <a:gd name="connsiteY3" fmla="*/ 915371 h 6907322"/>
              <a:gd name="connsiteX4" fmla="*/ 7345680 w 7345680"/>
              <a:gd name="connsiteY4" fmla="*/ 917602 h 6907322"/>
              <a:gd name="connsiteX5" fmla="*/ 7345680 w 7345680"/>
              <a:gd name="connsiteY5" fmla="*/ 6907322 h 6907322"/>
              <a:gd name="connsiteX6" fmla="*/ 822371 w 7345680"/>
              <a:gd name="connsiteY6" fmla="*/ 6907322 h 6907322"/>
              <a:gd name="connsiteX7" fmla="*/ 766511 w 7345680"/>
              <a:gd name="connsiteY7" fmla="*/ 6829539 h 6907322"/>
              <a:gd name="connsiteX8" fmla="*/ 0 w 7345680"/>
              <a:gd name="connsiteY8" fmla="*/ 4344739 h 6907322"/>
              <a:gd name="connsiteX9" fmla="*/ 3366514 w 7345680"/>
              <a:gd name="connsiteY9" fmla="*/ 40446 h 690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45680" h="6907322">
                <a:moveTo>
                  <a:pt x="3543489" y="0"/>
                </a:moveTo>
                <a:lnTo>
                  <a:pt x="5432871" y="0"/>
                </a:lnTo>
                <a:lnTo>
                  <a:pt x="5609846" y="40446"/>
                </a:lnTo>
                <a:cubicBezTo>
                  <a:pt x="6255171" y="204854"/>
                  <a:pt x="6844336" y="507805"/>
                  <a:pt x="7343079" y="915371"/>
                </a:cubicBezTo>
                <a:lnTo>
                  <a:pt x="7345680" y="917602"/>
                </a:lnTo>
                <a:lnTo>
                  <a:pt x="7345680" y="6907322"/>
                </a:lnTo>
                <a:lnTo>
                  <a:pt x="822371" y="6907322"/>
                </a:lnTo>
                <a:lnTo>
                  <a:pt x="766511" y="6829539"/>
                </a:lnTo>
                <a:cubicBezTo>
                  <a:pt x="282576" y="6120238"/>
                  <a:pt x="0" y="5265165"/>
                  <a:pt x="0" y="4344739"/>
                </a:cubicBezTo>
                <a:cubicBezTo>
                  <a:pt x="0" y="2273781"/>
                  <a:pt x="1430540" y="533670"/>
                  <a:pt x="3366514" y="404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46B08C-30FE-B35A-AD6D-819444846A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2000">
                <a:srgbClr val="FFFFFF">
                  <a:alpha val="70000"/>
                </a:srgbClr>
              </a:gs>
              <a:gs pos="9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3" name="Forme libre : Forme 17">
            <a:extLst>
              <a:ext uri="{FF2B5EF4-FFF2-40B4-BE49-F238E27FC236}">
                <a16:creationId xmlns:a16="http://schemas.microsoft.com/office/drawing/2014/main" id="{1D743489-7ED5-0376-ACCE-3F66F7E68550}"/>
              </a:ext>
            </a:extLst>
          </p:cNvPr>
          <p:cNvSpPr/>
          <p:nvPr userDrawn="1"/>
        </p:nvSpPr>
        <p:spPr>
          <a:xfrm>
            <a:off x="5322888" y="314325"/>
            <a:ext cx="6869112" cy="6592888"/>
          </a:xfrm>
          <a:custGeom>
            <a:avLst/>
            <a:gdLst>
              <a:gd name="connsiteX0" fmla="*/ 4079984 w 6868924"/>
              <a:gd name="connsiteY0" fmla="*/ 0 h 6593297"/>
              <a:gd name="connsiteX1" fmla="*/ 6675233 w 6868924"/>
              <a:gd name="connsiteY1" fmla="*/ 931670 h 6593297"/>
              <a:gd name="connsiteX2" fmla="*/ 6868924 w 6868924"/>
              <a:gd name="connsiteY2" fmla="*/ 1107709 h 6593297"/>
              <a:gd name="connsiteX3" fmla="*/ 6868924 w 6868924"/>
              <a:gd name="connsiteY3" fmla="*/ 6593297 h 6593297"/>
              <a:gd name="connsiteX4" fmla="*/ 867282 w 6868924"/>
              <a:gd name="connsiteY4" fmla="*/ 6593297 h 6593297"/>
              <a:gd name="connsiteX5" fmla="*/ 810549 w 6868924"/>
              <a:gd name="connsiteY5" fmla="*/ 6521104 h 6593297"/>
              <a:gd name="connsiteX6" fmla="*/ 0 w 6868924"/>
              <a:gd name="connsiteY6" fmla="*/ 4079984 h 6593297"/>
              <a:gd name="connsiteX7" fmla="*/ 4079984 w 6868924"/>
              <a:gd name="connsiteY7" fmla="*/ 0 h 6593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68924" h="6593297">
                <a:moveTo>
                  <a:pt x="4079984" y="0"/>
                </a:moveTo>
                <a:cubicBezTo>
                  <a:pt x="5065808" y="0"/>
                  <a:pt x="5969971" y="349636"/>
                  <a:pt x="6675233" y="931670"/>
                </a:cubicBezTo>
                <a:lnTo>
                  <a:pt x="6868924" y="1107709"/>
                </a:lnTo>
                <a:lnTo>
                  <a:pt x="6868924" y="6593297"/>
                </a:lnTo>
                <a:lnTo>
                  <a:pt x="867282" y="6593297"/>
                </a:lnTo>
                <a:lnTo>
                  <a:pt x="810549" y="6521104"/>
                </a:lnTo>
                <a:cubicBezTo>
                  <a:pt x="301472" y="5840388"/>
                  <a:pt x="0" y="4995393"/>
                  <a:pt x="0" y="4079984"/>
                </a:cubicBezTo>
                <a:cubicBezTo>
                  <a:pt x="0" y="1826671"/>
                  <a:pt x="1826671" y="0"/>
                  <a:pt x="4079984" y="0"/>
                </a:cubicBez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lIns="274320" tIns="640080" anchorCtr="1"/>
          <a:lstStyle/>
          <a:p>
            <a:pPr algn="ctr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FR" sz="16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04419"/>
            <a:ext cx="4006532" cy="1480711"/>
          </a:xfrm>
        </p:spPr>
        <p:txBody>
          <a:bodyPr rtlCol="0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B7859439-9F65-4FE4-AFB1-B03529453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5592" y="1480710"/>
            <a:ext cx="5144928" cy="4698602"/>
          </a:xfrm>
        </p:spPr>
        <p:txBody>
          <a:bodyPr anchor="t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23" name="Espace réservé du texte 3">
            <a:extLst>
              <a:ext uri="{FF2B5EF4-FFF2-40B4-BE49-F238E27FC236}">
                <a16:creationId xmlns:a16="http://schemas.microsoft.com/office/drawing/2014/main" id="{02002298-DFBB-481C-BB65-B2B03B0D82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noProof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034852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497B132A-AC23-E903-0AC2-49772413CFFD}"/>
              </a:ext>
            </a:extLst>
          </p:cNvPr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3" name="Rectangle 20">
              <a:extLst>
                <a:ext uri="{FF2B5EF4-FFF2-40B4-BE49-F238E27FC236}">
                  <a16:creationId xmlns:a16="http://schemas.microsoft.com/office/drawing/2014/main" id="{817E17D9-9E1B-BC05-900A-B638894924B9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2A1CF03-EB93-4A29-214D-778304737865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76914E7-1183-C6C9-8407-8CC130834367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6" name="Rectangle 26">
              <a:extLst>
                <a:ext uri="{FF2B5EF4-FFF2-40B4-BE49-F238E27FC236}">
                  <a16:creationId xmlns:a16="http://schemas.microsoft.com/office/drawing/2014/main" id="{8221E0AD-4399-5A32-E3FA-3F6645929662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51940B9-5AC3-977A-EF55-AF1EED128399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B9F1E9D-0515-C47F-2826-4B1BB6D98F55}"/>
                </a:ext>
              </a:extLst>
            </p:cNvPr>
            <p:cNvSpPr/>
            <p:nvPr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60431CF-D668-8599-B479-7529CB9A4C18}"/>
                </a:ext>
              </a:extLst>
            </p:cNvPr>
            <p:cNvSpPr/>
            <p:nvPr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B58275B-7807-D0C1-3D70-33691367F93A}"/>
              </a:ext>
            </a:extLst>
          </p:cNvPr>
          <p:cNvSpPr/>
          <p:nvPr userDrawn="1"/>
        </p:nvSpPr>
        <p:spPr>
          <a:xfrm flipV="1">
            <a:off x="0" y="0"/>
            <a:ext cx="12192000" cy="6539124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1" name="Ovale 22">
            <a:extLst>
              <a:ext uri="{FF2B5EF4-FFF2-40B4-BE49-F238E27FC236}">
                <a16:creationId xmlns:a16="http://schemas.microsoft.com/office/drawing/2014/main" id="{206F6281-E0C9-4E65-2592-39234F79AB2F}"/>
              </a:ext>
            </a:extLst>
          </p:cNvPr>
          <p:cNvSpPr/>
          <p:nvPr userDrawn="1"/>
        </p:nvSpPr>
        <p:spPr>
          <a:xfrm>
            <a:off x="11231563" y="6327775"/>
            <a:ext cx="388937" cy="3905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20B53346-36AA-EE4A-AA67-08023FA43CF5}"/>
              </a:ext>
            </a:extLst>
          </p:cNvPr>
          <p:cNvCxnSpPr/>
          <p:nvPr userDrawn="1"/>
        </p:nvCxnSpPr>
        <p:spPr>
          <a:xfrm>
            <a:off x="11107738" y="6294438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7378EB6F-6762-126A-703E-711BF3793720}"/>
              </a:ext>
            </a:extLst>
          </p:cNvPr>
          <p:cNvCxnSpPr/>
          <p:nvPr userDrawn="1"/>
        </p:nvCxnSpPr>
        <p:spPr>
          <a:xfrm>
            <a:off x="0" y="6523038"/>
            <a:ext cx="1110932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929DEF08-0E3F-C6DF-9943-1B893F5FDE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AA0B449-20CE-461C-84BB-9F2E351A947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47005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n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’image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371350"/>
          </a:xfrm>
          <a:solidFill>
            <a:schemeClr val="bg1">
              <a:lumMod val="8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0" y="5359400"/>
            <a:ext cx="5664000" cy="565899"/>
          </a:xfrm>
          <a:solidFill>
            <a:schemeClr val="tx1"/>
          </a:solidFill>
        </p:spPr>
        <p:txBody>
          <a:bodyPr lIns="180000" tIns="180000" rIns="180000" bIns="180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r-FR" noProof="0"/>
              <a:t>Modifier les styles du texte du masque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7F8E7C83-06D7-4C5B-85B7-0E5713B4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</a:p>
        </p:txBody>
      </p:sp>
      <p:sp>
        <p:nvSpPr>
          <p:cNvPr id="2" name="Espace réservé du pied de page 4">
            <a:extLst>
              <a:ext uri="{FF2B5EF4-FFF2-40B4-BE49-F238E27FC236}">
                <a16:creationId xmlns:a16="http://schemas.microsoft.com/office/drawing/2014/main" id="{577F1E7E-2944-7B35-8F45-8C8BBDB510F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Ajouter un pied de page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8E79425D-D0D3-712F-B866-A1EF7937F17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7BE2D987-C974-43CC-A0EC-840DC31B18E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70177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rci de votre attention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14">
            <a:extLst>
              <a:ext uri="{FF2B5EF4-FFF2-40B4-BE49-F238E27FC236}">
                <a16:creationId xmlns:a16="http://schemas.microsoft.com/office/drawing/2014/main" id="{5E7B90F5-5A87-EC32-11BA-E59CEA506EF1}"/>
              </a:ext>
            </a:extLst>
          </p:cNvPr>
          <p:cNvSpPr/>
          <p:nvPr userDrawn="1"/>
        </p:nvSpPr>
        <p:spPr>
          <a:xfrm>
            <a:off x="11760200" y="6804025"/>
            <a:ext cx="431800" cy="539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" name="Rectangle 13">
            <a:extLst>
              <a:ext uri="{FF2B5EF4-FFF2-40B4-BE49-F238E27FC236}">
                <a16:creationId xmlns:a16="http://schemas.microsoft.com/office/drawing/2014/main" id="{DB811D2D-7300-F7EC-85D7-7144F51DF342}"/>
              </a:ext>
            </a:extLst>
          </p:cNvPr>
          <p:cNvSpPr/>
          <p:nvPr userDrawn="1"/>
        </p:nvSpPr>
        <p:spPr>
          <a:xfrm>
            <a:off x="0" y="6804025"/>
            <a:ext cx="9780588" cy="53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" name="Rectangle 12">
            <a:extLst>
              <a:ext uri="{FF2B5EF4-FFF2-40B4-BE49-F238E27FC236}">
                <a16:creationId xmlns:a16="http://schemas.microsoft.com/office/drawing/2014/main" id="{B00C6A23-4853-1DB5-2464-81F7C8CDDB27}"/>
              </a:ext>
            </a:extLst>
          </p:cNvPr>
          <p:cNvSpPr/>
          <p:nvPr userDrawn="1"/>
        </p:nvSpPr>
        <p:spPr>
          <a:xfrm>
            <a:off x="9780588" y="6804025"/>
            <a:ext cx="1979612" cy="539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" name="Rectangle 7">
            <a:extLst>
              <a:ext uri="{FF2B5EF4-FFF2-40B4-BE49-F238E27FC236}">
                <a16:creationId xmlns:a16="http://schemas.microsoft.com/office/drawing/2014/main" id="{137BAF90-602F-57F1-B200-2AB3DB6D90BE}"/>
              </a:ext>
            </a:extLst>
          </p:cNvPr>
          <p:cNvSpPr/>
          <p:nvPr userDrawn="1"/>
        </p:nvSpPr>
        <p:spPr>
          <a:xfrm>
            <a:off x="8458200" y="2686050"/>
            <a:ext cx="3733800" cy="114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1" name="Espace réservé d’image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780102" cy="6804025"/>
          </a:xfrm>
          <a:solidFill>
            <a:schemeClr val="bg1">
              <a:lumMod val="8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58200" y="2798354"/>
            <a:ext cx="3733800" cy="1013684"/>
          </a:xfrm>
          <a:solidFill>
            <a:schemeClr val="bg1"/>
          </a:solidFill>
        </p:spPr>
        <p:txBody>
          <a:bodyPr lIns="108000" tIns="108000" rIns="252000" bIns="180000" anchor="t"/>
          <a:lstStyle>
            <a:lvl1pPr algn="r">
              <a:lnSpc>
                <a:spcPct val="70000"/>
              </a:lnSpc>
              <a:defRPr lang="en-ZA" sz="4000" b="1" spc="-300" dirty="0"/>
            </a:lvl1pPr>
          </a:lstStyle>
          <a:p>
            <a:pPr lv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52FA7FC9-E40E-4144-84E4-34E3722E9A6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58200" y="3957705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fr-FR" noProof="0"/>
              <a:t>Modifier les styles du texte du masque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97289182-4FE6-4A18-9775-4588D5801CF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58200" y="4306722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fr-FR" noProof="0"/>
              <a:t>Modifier les styles du texte du masque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BD4E94C7-6CAF-4FEE-9E02-D3D3A2AC5EA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58200" y="4655739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fr-FR" noProof="0"/>
              <a:t>Modifier les styles du texte du masque</a:t>
            </a: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0DE421A3-3C59-48FC-BC3B-007ADFBEB4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58200" y="5004756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fr-FR" noProof="0"/>
              <a:t>Modifier les styles du texte du masque</a:t>
            </a:r>
          </a:p>
        </p:txBody>
      </p:sp>
      <p:sp>
        <p:nvSpPr>
          <p:cNvPr id="7" name="Espace réservé du numéro de diapositive 4">
            <a:extLst>
              <a:ext uri="{FF2B5EF4-FFF2-40B4-BE49-F238E27FC236}">
                <a16:creationId xmlns:a16="http://schemas.microsoft.com/office/drawing/2014/main" id="{EA0A0B2E-99FE-5A06-7B83-1C441E7FDB4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5043724C-AA76-47CA-AE84-72ECC8AD088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29027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noProof="0"/>
              <a:t>Modifiez le style du titre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fr-FR" noProof="0"/>
              <a:t>Modifier les styles du texte du masque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r-FR" noProof="0"/>
              <a:t>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7479E70D-856B-8F19-F7D2-C871D31B8314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Ajouter un pied de page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0B48333F-AE25-0282-4B21-45CCBE7C8A1A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lvl1pPr>
              <a:defRPr/>
            </a:lvl1pPr>
          </a:lstStyle>
          <a:p>
            <a:fld id="{0134EEAF-A5F5-4791-861F-31F0D86AFFB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68189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EB0D177-9AA4-42F4-9CD7-CD206217CA6D}"/>
              </a:ext>
            </a:extLst>
          </p:cNvPr>
          <p:cNvSpPr/>
          <p:nvPr userDrawn="1"/>
        </p:nvSpPr>
        <p:spPr>
          <a:xfrm>
            <a:off x="9780588" y="6370638"/>
            <a:ext cx="1979612" cy="43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825DB53-D610-4A40-AFDC-EBC47DB613CE}"/>
              </a:ext>
            </a:extLst>
          </p:cNvPr>
          <p:cNvSpPr/>
          <p:nvPr userDrawn="1"/>
        </p:nvSpPr>
        <p:spPr>
          <a:xfrm>
            <a:off x="9780588" y="6804025"/>
            <a:ext cx="1979612" cy="539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1" name="Forme libre : Forme 30">
            <a:extLst>
              <a:ext uri="{FF2B5EF4-FFF2-40B4-BE49-F238E27FC236}">
                <a16:creationId xmlns:a16="http://schemas.microsoft.com/office/drawing/2014/main" id="{C2B9A6A4-83D0-40B1-8B15-964C84BF0705}"/>
              </a:ext>
            </a:extLst>
          </p:cNvPr>
          <p:cNvSpPr/>
          <p:nvPr userDrawn="1"/>
        </p:nvSpPr>
        <p:spPr>
          <a:xfrm>
            <a:off x="0" y="6370638"/>
            <a:ext cx="9780588" cy="433387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1800"/>
            <a:ext cx="11328400" cy="431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fr-FR" noProof="0"/>
              <a:t>Cliquez pour modifier le titre de la page</a:t>
            </a:r>
          </a:p>
        </p:txBody>
      </p:sp>
      <p:sp>
        <p:nvSpPr>
          <p:cNvPr id="1030" name="Espace réservé du texte 2">
            <a:extLst>
              <a:ext uri="{FF2B5EF4-FFF2-40B4-BE49-F238E27FC236}">
                <a16:creationId xmlns:a16="http://schemas.microsoft.com/office/drawing/2014/main" id="{91BC1211-7EFF-B110-777F-2A0E842E54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31800" y="1511300"/>
            <a:ext cx="1132840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800" y="6440488"/>
            <a:ext cx="5664200" cy="293687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/>
              <a:t>Ajouter un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0200" y="6370638"/>
            <a:ext cx="431800" cy="433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fld id="{A263FEDB-A8AD-4E51-9988-80040B51A19C}" type="slidenum">
              <a:rPr lang="fr-FR" altLang="fr-FR"/>
              <a:pPr/>
              <a:t>‹N°›</a:t>
            </a:fld>
            <a:endParaRPr lang="fr-FR" altLang="fr-FR"/>
          </a:p>
        </p:txBody>
      </p:sp>
      <p:sp>
        <p:nvSpPr>
          <p:cNvPr id="4" name="Zone de texte 3">
            <a:extLst>
              <a:ext uri="{FF2B5EF4-FFF2-40B4-BE49-F238E27FC236}">
                <a16:creationId xmlns:a16="http://schemas.microsoft.com/office/drawing/2014/main" id="{34FDC6F9-37F9-4E25-AECA-D307B8421C73}"/>
              </a:ext>
            </a:extLst>
          </p:cNvPr>
          <p:cNvSpPr txBox="1"/>
          <p:nvPr userDrawn="1"/>
        </p:nvSpPr>
        <p:spPr>
          <a:xfrm>
            <a:off x="10242550" y="6429375"/>
            <a:ext cx="1054100" cy="366713"/>
          </a:xfrm>
          <a:prstGeom prst="rect">
            <a:avLst/>
          </a:prstGeom>
          <a:noFill/>
        </p:spPr>
        <p:txBody>
          <a:bodyPr tIns="108000" bIns="0" anchor="ctr">
            <a:spAutoFit/>
          </a:bodyPr>
          <a:lstStyle/>
          <a:p>
            <a:pPr algn="r" eaLnBrk="1" fontAlgn="auto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500" b="1" spc="-100">
                <a:solidFill>
                  <a:schemeClr val="accent1"/>
                </a:solidFill>
                <a:latin typeface="+mj-lt"/>
              </a:rPr>
              <a:t>TREY</a:t>
            </a:r>
            <a:r>
              <a:rPr lang="fr-FR" sz="1600" b="1" spc="-100">
                <a:solidFill>
                  <a:schemeClr val="accent1"/>
                </a:solidFill>
                <a:latin typeface="+mj-lt"/>
              </a:rPr>
              <a:t> </a:t>
            </a:r>
            <a:br>
              <a:rPr lang="fr-FR" sz="1600" b="1" spc="-100">
                <a:solidFill>
                  <a:schemeClr val="accent1"/>
                </a:solidFill>
                <a:latin typeface="+mj-lt"/>
              </a:rPr>
            </a:br>
            <a:r>
              <a:rPr lang="fr-FR" sz="1200" spc="14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Research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C39664-EB8B-4A32-915A-D4308F792772}"/>
              </a:ext>
            </a:extLst>
          </p:cNvPr>
          <p:cNvSpPr/>
          <p:nvPr userDrawn="1"/>
        </p:nvSpPr>
        <p:spPr>
          <a:xfrm>
            <a:off x="0" y="6804025"/>
            <a:ext cx="9780588" cy="53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9" name="Rectangle 28">
            <a:extLst>
              <a:ext uri="{FF2B5EF4-FFF2-40B4-BE49-F238E27FC236}">
                <a16:creationId xmlns:a16="http://schemas.microsoft.com/office/drawing/2014/main" id="{9B49670D-8F18-44A8-B217-67B412095C0D}"/>
              </a:ext>
            </a:extLst>
          </p:cNvPr>
          <p:cNvSpPr/>
          <p:nvPr userDrawn="1"/>
        </p:nvSpPr>
        <p:spPr>
          <a:xfrm>
            <a:off x="11760200" y="6804025"/>
            <a:ext cx="431800" cy="539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030FA059-EC32-4FFF-9673-48849B2FA43A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370638"/>
            <a:ext cx="121920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71" r:id="rId6"/>
    <p:sldLayoutId id="2147483772" r:id="rId7"/>
    <p:sldLayoutId id="2147483786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87" r:id="rId15"/>
    <p:sldLayoutId id="2147483788" r:id="rId16"/>
  </p:sldLayoutIdLst>
  <p:hf hd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 kern="1200" spc="-150">
          <a:solidFill>
            <a:srgbClr val="404040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Corbel" panose="020B050302020402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Corbel" panose="020B050302020402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Corbel" panose="020B050302020402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Corbel" panose="020B0503020204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Corbel" panose="020B0503020204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Corbel" panose="020B0503020204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Corbel" panose="020B0503020204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Corbel" panose="020B0503020204020204" pitchFamily="34" charset="0"/>
        </a:defRPr>
      </a:lvl9pPr>
    </p:titleStyle>
    <p:bodyStyle>
      <a:lvl1pPr marL="266700" indent="-2667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542925" indent="-276225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809625" indent="-2667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76325" indent="-2667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1343025" indent="-2667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ce réservé du titre 1">
            <a:extLst>
              <a:ext uri="{FF2B5EF4-FFF2-40B4-BE49-F238E27FC236}">
                <a16:creationId xmlns:a16="http://schemas.microsoft.com/office/drawing/2014/main" id="{33DE4EDF-2078-196D-D926-49B566018FA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39763" y="500063"/>
            <a:ext cx="10980737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969D659-7B46-41C1-9CA1-5746C1F33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9763" y="2522538"/>
            <a:ext cx="10980737" cy="3654425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59A1F076-A89C-4CB0-B989-3D0025F57611}"/>
              </a:ext>
            </a:extLst>
          </p:cNvPr>
          <p:cNvSpPr/>
          <p:nvPr userDrawn="1"/>
        </p:nvSpPr>
        <p:spPr>
          <a:xfrm>
            <a:off x="11231563" y="6327775"/>
            <a:ext cx="388937" cy="3905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B0C3D765-86AA-4427-A0B6-8B18C4317F15}"/>
              </a:ext>
            </a:extLst>
          </p:cNvPr>
          <p:cNvCxnSpPr/>
          <p:nvPr userDrawn="1"/>
        </p:nvCxnSpPr>
        <p:spPr>
          <a:xfrm>
            <a:off x="11107738" y="6294438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numéro de diapositive 13">
            <a:extLst>
              <a:ext uri="{FF2B5EF4-FFF2-40B4-BE49-F238E27FC236}">
                <a16:creationId xmlns:a16="http://schemas.microsoft.com/office/drawing/2014/main" id="{5F01409D-0479-49CD-B8ED-E73E5F96A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1563" y="6327775"/>
            <a:ext cx="388937" cy="393700"/>
          </a:xfrm>
          <a:prstGeom prst="rect">
            <a:avLst/>
          </a:prstGeom>
        </p:spPr>
        <p:txBody>
          <a:bodyPr vert="horz" wrap="square" lIns="0" tIns="45720" rIns="0" bIns="45720" numCol="1" anchor="ctr" anchorCtr="1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025A065-6132-4382-AA43-1C35BA25875A}" type="slidenum">
              <a:rPr lang="fr-FR" altLang="fr-FR"/>
              <a:pPr/>
              <a:t>‹N°›</a:t>
            </a:fld>
            <a:endParaRPr lang="fr-FR" altLang="fr-FR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216A1F9-49AB-4FE6-BBD0-DD68FF6EB753}"/>
              </a:ext>
            </a:extLst>
          </p:cNvPr>
          <p:cNvCxnSpPr/>
          <p:nvPr userDrawn="1"/>
        </p:nvCxnSpPr>
        <p:spPr>
          <a:xfrm>
            <a:off x="0" y="6523038"/>
            <a:ext cx="1110932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79" r:id="rId11"/>
    <p:sldLayoutId id="2147483799" r:id="rId12"/>
    <p:sldLayoutId id="2147483800" r:id="rId13"/>
    <p:sldLayoutId id="2147483801" r:id="rId14"/>
    <p:sldLayoutId id="2147483802" r:id="rId15"/>
    <p:sldLayoutId id="2147483803" r:id="rId16"/>
    <p:sldLayoutId id="2147483804" r:id="rId17"/>
    <p:sldLayoutId id="2147483805" r:id="rId18"/>
    <p:sldLayoutId id="2147483806" r:id="rId19"/>
    <p:sldLayoutId id="2147483807" r:id="rId20"/>
    <p:sldLayoutId id="2147483808" r:id="rId21"/>
    <p:sldLayoutId id="2147483809" r:id="rId22"/>
    <p:sldLayoutId id="2147483810" r:id="rId23"/>
    <p:sldLayoutId id="2147483833" r:id="rId24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2400" b="1" kern="1200">
          <a:solidFill>
            <a:schemeClr val="accent2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Century Gothic" panose="020B050202020202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Century Gothic" panose="020B050202020202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Century Gothic" panose="020B050202020202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Century Gothic" panose="020B0502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Century Gothic" panose="020B0502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Century Gothic" panose="020B0502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Century Gothic" panose="020B0502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Century Gothic" panose="020B050202020202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ce réservé du titre 1">
            <a:extLst>
              <a:ext uri="{FF2B5EF4-FFF2-40B4-BE49-F238E27FC236}">
                <a16:creationId xmlns:a16="http://schemas.microsoft.com/office/drawing/2014/main" id="{AD3FC1D1-CC2D-F5BE-46A6-CF24798E820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39763" y="500063"/>
            <a:ext cx="10980737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969D659-7B46-41C1-9CA1-5746C1F33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9763" y="2522538"/>
            <a:ext cx="10980737" cy="3654425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59A1F076-A89C-4CB0-B989-3D0025F57611}"/>
              </a:ext>
            </a:extLst>
          </p:cNvPr>
          <p:cNvSpPr/>
          <p:nvPr userDrawn="1"/>
        </p:nvSpPr>
        <p:spPr>
          <a:xfrm>
            <a:off x="11231563" y="6327775"/>
            <a:ext cx="388937" cy="3905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B0C3D765-86AA-4427-A0B6-8B18C4317F15}"/>
              </a:ext>
            </a:extLst>
          </p:cNvPr>
          <p:cNvCxnSpPr/>
          <p:nvPr userDrawn="1"/>
        </p:nvCxnSpPr>
        <p:spPr>
          <a:xfrm>
            <a:off x="11107738" y="6294438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numéro de diapositive 13">
            <a:extLst>
              <a:ext uri="{FF2B5EF4-FFF2-40B4-BE49-F238E27FC236}">
                <a16:creationId xmlns:a16="http://schemas.microsoft.com/office/drawing/2014/main" id="{5F01409D-0479-49CD-B8ED-E73E5F96A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1563" y="6327775"/>
            <a:ext cx="388937" cy="393700"/>
          </a:xfrm>
          <a:prstGeom prst="rect">
            <a:avLst/>
          </a:prstGeom>
        </p:spPr>
        <p:txBody>
          <a:bodyPr vert="horz" wrap="square" lIns="0" tIns="45720" rIns="0" bIns="45720" numCol="1" anchor="ctr" anchorCtr="1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A2A5503-0012-4821-8F4C-C0A91F3AF10D}" type="slidenum">
              <a:rPr lang="fr-FR" altLang="fr-FR"/>
              <a:pPr/>
              <a:t>‹N°›</a:t>
            </a:fld>
            <a:endParaRPr lang="fr-FR" altLang="fr-FR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216A1F9-49AB-4FE6-BBD0-DD68FF6EB753}"/>
              </a:ext>
            </a:extLst>
          </p:cNvPr>
          <p:cNvCxnSpPr/>
          <p:nvPr userDrawn="1"/>
        </p:nvCxnSpPr>
        <p:spPr>
          <a:xfrm>
            <a:off x="0" y="6523038"/>
            <a:ext cx="1110932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78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  <p:sldLayoutId id="2147483827" r:id="rId18"/>
    <p:sldLayoutId id="2147483828" r:id="rId19"/>
    <p:sldLayoutId id="2147483829" r:id="rId20"/>
    <p:sldLayoutId id="2147483830" r:id="rId21"/>
    <p:sldLayoutId id="2147483831" r:id="rId22"/>
    <p:sldLayoutId id="2147483832" r:id="rId23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2400" b="1" kern="1200">
          <a:solidFill>
            <a:schemeClr val="accent2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Century Gothic" panose="020B050202020202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Century Gothic" panose="020B050202020202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Century Gothic" panose="020B050202020202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Century Gothic" panose="020B0502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Century Gothic" panose="020B0502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Century Gothic" panose="020B0502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Century Gothic" panose="020B0502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Century Gothic" panose="020B050202020202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.jpe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CFEE0AE-00DC-E954-4333-F39493C3F0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664" y="53008"/>
            <a:ext cx="12192000" cy="695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itre 12">
            <a:extLst>
              <a:ext uri="{FF2B5EF4-FFF2-40B4-BE49-F238E27FC236}">
                <a16:creationId xmlns:a16="http://schemas.microsoft.com/office/drawing/2014/main" id="{E2A86C3F-54C5-7352-DDEC-56BB436E0253}"/>
              </a:ext>
            </a:extLst>
          </p:cNvPr>
          <p:cNvSpPr txBox="1">
            <a:spLocks/>
          </p:cNvSpPr>
          <p:nvPr/>
        </p:nvSpPr>
        <p:spPr bwMode="auto">
          <a:xfrm>
            <a:off x="7833815" y="4271749"/>
            <a:ext cx="5131298" cy="774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ar-SA" altLang="fr-FR" sz="48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ال</a:t>
            </a:r>
            <a:r>
              <a:rPr lang="ar-AE" altLang="fr-FR" sz="48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تقرير </a:t>
            </a:r>
            <a:r>
              <a:rPr lang="ar-SA" altLang="fr-FR" sz="48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السنوي </a:t>
            </a:r>
            <a:r>
              <a:rPr lang="fr-FR" altLang="fr-FR" sz="48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2023</a:t>
            </a:r>
          </a:p>
        </p:txBody>
      </p:sp>
      <p:pic>
        <p:nvPicPr>
          <p:cNvPr id="2" name="Espace réservé d’image 4">
            <a:extLst>
              <a:ext uri="{FF2B5EF4-FFF2-40B4-BE49-F238E27FC236}">
                <a16:creationId xmlns:a16="http://schemas.microsoft.com/office/drawing/2014/main" id="{B2FC9D1B-26E9-B828-0237-5550AA5A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02" y="102338"/>
            <a:ext cx="6858000" cy="6858000"/>
          </a:xfrm>
          <a:prstGeom prst="ellipse">
            <a:avLst/>
          </a:prstGeom>
          <a:ln>
            <a:solidFill>
              <a:srgbClr val="00B0F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d’image 10">
            <a:extLst>
              <a:ext uri="{FF2B5EF4-FFF2-40B4-BE49-F238E27FC236}">
                <a16:creationId xmlns:a16="http://schemas.microsoft.com/office/drawing/2014/main" id="{2E7ADBC3-DECA-9F4C-9289-9E43C727592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9308" r="29308"/>
          <a:stretch/>
        </p:blipFill>
        <p:spPr>
          <a:xfrm>
            <a:off x="0" y="0"/>
            <a:ext cx="4546212" cy="6467059"/>
          </a:xfrm>
          <a:ln>
            <a:solidFill>
              <a:srgbClr val="FF0000"/>
            </a:solidFill>
          </a:ln>
        </p:spPr>
      </p:pic>
      <p:sp>
        <p:nvSpPr>
          <p:cNvPr id="74755" name="Titre 2">
            <a:extLst>
              <a:ext uri="{FF2B5EF4-FFF2-40B4-BE49-F238E27FC236}">
                <a16:creationId xmlns:a16="http://schemas.microsoft.com/office/drawing/2014/main" id="{6B75513A-E770-C384-4679-1AE0B7D2903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299075" y="1500188"/>
            <a:ext cx="6403975" cy="1481137"/>
          </a:xfrm>
          <a:solidFill>
            <a:srgbClr val="F2F2F2"/>
          </a:solidFill>
        </p:spPr>
        <p:txBody>
          <a:bodyPr wrap="square" lIns="180000" tIns="180000" rIns="180000" bIns="180000" numCol="1" anchor="ctr" anchorCtr="0" compatLnSpc="1">
            <a:prstTxWarp prst="textNoShape">
              <a:avLst/>
            </a:prstTxWarp>
          </a:bodyPr>
          <a:lstStyle/>
          <a:p>
            <a:pPr algn="r" rtl="1"/>
            <a:r>
              <a:rPr lang="ar-AE" sz="6000" spc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حصيلة</a:t>
            </a:r>
            <a:r>
              <a:rPr lang="fr-FR" sz="6000" spc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AE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الخدمات</a:t>
            </a:r>
            <a:endParaRPr lang="fr-FR" altLang="fr-FR" sz="6000" dirty="0">
              <a:solidFill>
                <a:srgbClr val="00B0F0"/>
              </a:solidFill>
            </a:endParaRPr>
          </a:p>
        </p:txBody>
      </p:sp>
      <p:sp>
        <p:nvSpPr>
          <p:cNvPr id="74756" name="Espace réservé du texte 13">
            <a:extLst>
              <a:ext uri="{FF2B5EF4-FFF2-40B4-BE49-F238E27FC236}">
                <a16:creationId xmlns:a16="http://schemas.microsoft.com/office/drawing/2014/main" id="{0492EE61-A641-127D-68CB-3802CDC0DC8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299075" y="2981325"/>
            <a:ext cx="6403975" cy="617538"/>
          </a:xfrm>
          <a:solidFill>
            <a:srgbClr val="00B0F0">
              <a:alpha val="79999"/>
            </a:srgbClr>
          </a:solidFill>
        </p:spPr>
        <p:txBody>
          <a:bodyPr lIns="180000" tIns="180000" rIns="180000" bIns="180000"/>
          <a:lstStyle/>
          <a:p>
            <a:pPr marL="0" indent="0" algn="r" rtl="1">
              <a:buFont typeface="Arial" panose="020B0604020202020204" pitchFamily="34" charset="0"/>
              <a:buNone/>
            </a:pPr>
            <a:r>
              <a:rPr lang="ar-AE" altLang="fr-FR">
                <a:solidFill>
                  <a:srgbClr val="FFFFFF"/>
                </a:solidFill>
              </a:rPr>
              <a:t>إن الذين هم في قمة الجبل لن يسقطوا هناك فجأة</a:t>
            </a:r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7812DC-635B-E6C5-71DF-EF46D5164489}"/>
              </a:ext>
            </a:extLst>
          </p:cNvPr>
          <p:cNvSpPr/>
          <p:nvPr/>
        </p:nvSpPr>
        <p:spPr>
          <a:xfrm>
            <a:off x="11104563" y="6175375"/>
            <a:ext cx="881062" cy="582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C83ECE0D-1551-8A56-EA00-E266E07AF2D1}"/>
              </a:ext>
            </a:extLst>
          </p:cNvPr>
          <p:cNvSpPr/>
          <p:nvPr/>
        </p:nvSpPr>
        <p:spPr>
          <a:xfrm>
            <a:off x="3568700" y="4348163"/>
            <a:ext cx="1873250" cy="392112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E75B0E-A944-E3B4-251B-4A913198F50C}"/>
              </a:ext>
            </a:extLst>
          </p:cNvPr>
          <p:cNvSpPr/>
          <p:nvPr/>
        </p:nvSpPr>
        <p:spPr>
          <a:xfrm>
            <a:off x="0" y="6402388"/>
            <a:ext cx="12192000" cy="62547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9732B0C-6FD0-909A-4857-D8A9965FBD4D}"/>
              </a:ext>
            </a:extLst>
          </p:cNvPr>
          <p:cNvSpPr/>
          <p:nvPr/>
        </p:nvSpPr>
        <p:spPr>
          <a:xfrm>
            <a:off x="3569179" y="4968812"/>
            <a:ext cx="1873452" cy="391886"/>
          </a:xfrm>
          <a:prstGeom prst="rect">
            <a:avLst/>
          </a:prstGeom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2FC3E87-3B18-61EC-0267-B98EFF88A8F9}"/>
              </a:ext>
            </a:extLst>
          </p:cNvPr>
          <p:cNvSpPr/>
          <p:nvPr/>
        </p:nvSpPr>
        <p:spPr>
          <a:xfrm>
            <a:off x="3568700" y="2474913"/>
            <a:ext cx="1873250" cy="392112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2BFE325-38B8-AF8A-E957-257709DFA54D}"/>
              </a:ext>
            </a:extLst>
          </p:cNvPr>
          <p:cNvSpPr/>
          <p:nvPr/>
        </p:nvSpPr>
        <p:spPr>
          <a:xfrm>
            <a:off x="3581400" y="3097213"/>
            <a:ext cx="1873250" cy="392112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470A225-F052-4A56-1593-A88810963AB6}"/>
              </a:ext>
            </a:extLst>
          </p:cNvPr>
          <p:cNvSpPr/>
          <p:nvPr/>
        </p:nvSpPr>
        <p:spPr>
          <a:xfrm>
            <a:off x="3581400" y="3719513"/>
            <a:ext cx="1873250" cy="392112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142614-24EF-0D35-C654-63A63A481E0C}"/>
              </a:ext>
            </a:extLst>
          </p:cNvPr>
          <p:cNvSpPr/>
          <p:nvPr/>
        </p:nvSpPr>
        <p:spPr>
          <a:xfrm>
            <a:off x="3580851" y="1865455"/>
            <a:ext cx="1873453" cy="391886"/>
          </a:xfrm>
          <a:prstGeom prst="rect">
            <a:avLst/>
          </a:prstGeom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grpSp>
        <p:nvGrpSpPr>
          <p:cNvPr id="76813" name="Groupe 10">
            <a:extLst>
              <a:ext uri="{FF2B5EF4-FFF2-40B4-BE49-F238E27FC236}">
                <a16:creationId xmlns:a16="http://schemas.microsoft.com/office/drawing/2014/main" id="{3153E40C-A87F-1A7E-C242-910ED21922E6}"/>
              </a:ext>
            </a:extLst>
          </p:cNvPr>
          <p:cNvGrpSpPr>
            <a:grpSpLocks/>
          </p:cNvGrpSpPr>
          <p:nvPr/>
        </p:nvGrpSpPr>
        <p:grpSpPr bwMode="auto">
          <a:xfrm>
            <a:off x="1323975" y="1682750"/>
            <a:ext cx="3770313" cy="3862388"/>
            <a:chOff x="3817917" y="979712"/>
            <a:chExt cx="3224150" cy="3236028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47ED9C61-96A6-110B-7F73-A3BB36849006}"/>
                </a:ext>
              </a:extLst>
            </p:cNvPr>
            <p:cNvSpPr/>
            <p:nvPr/>
          </p:nvSpPr>
          <p:spPr>
            <a:xfrm>
              <a:off x="3817917" y="979712"/>
              <a:ext cx="3224150" cy="323602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76200">
              <a:solidFill>
                <a:srgbClr val="FF0000"/>
              </a:solidFill>
            </a:ln>
            <a:effectLst>
              <a:outerShdw blurRad="3937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E0E4F0F3-4CBA-C779-46CE-D2C810BE6A4D}"/>
                </a:ext>
              </a:extLst>
            </p:cNvPr>
            <p:cNvSpPr/>
            <p:nvPr/>
          </p:nvSpPr>
          <p:spPr>
            <a:xfrm>
              <a:off x="4013402" y="1187201"/>
              <a:ext cx="2838610" cy="28144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rgbClr val="FF0000"/>
              </a:solidFill>
            </a:ln>
            <a:effectLst>
              <a:outerShdw blurRad="152400" algn="ctr" rotWithShape="0">
                <a:srgbClr val="000000">
                  <a:alpha val="8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6372D263-4A02-9E58-018D-9D8CB45F21A1}"/>
                </a:ext>
              </a:extLst>
            </p:cNvPr>
            <p:cNvSpPr/>
            <p:nvPr/>
          </p:nvSpPr>
          <p:spPr>
            <a:xfrm>
              <a:off x="4275407" y="1461192"/>
              <a:ext cx="2315958" cy="2267747"/>
            </a:xfrm>
            <a:prstGeom prst="ellipse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9050">
              <a:solidFill>
                <a:srgbClr val="FF0000"/>
              </a:solidFill>
            </a:ln>
            <a:effectLst>
              <a:outerShdw blurRad="6223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5AF3204-2FF3-CFF7-39CB-CEAADC0728E6}"/>
              </a:ext>
            </a:extLst>
          </p:cNvPr>
          <p:cNvSpPr/>
          <p:nvPr/>
        </p:nvSpPr>
        <p:spPr>
          <a:xfrm>
            <a:off x="7275513" y="485775"/>
            <a:ext cx="4489450" cy="828675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19D4D5-DA74-B0C4-4BE6-78413B70DEF3}"/>
              </a:ext>
            </a:extLst>
          </p:cNvPr>
          <p:cNvSpPr/>
          <p:nvPr/>
        </p:nvSpPr>
        <p:spPr>
          <a:xfrm>
            <a:off x="7275513" y="1485900"/>
            <a:ext cx="4489450" cy="828675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A4EC71-A012-CB59-9E70-11FFCFE77D97}"/>
              </a:ext>
            </a:extLst>
          </p:cNvPr>
          <p:cNvSpPr/>
          <p:nvPr/>
        </p:nvSpPr>
        <p:spPr>
          <a:xfrm>
            <a:off x="7275513" y="2484438"/>
            <a:ext cx="4489450" cy="830262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C5FAAB-6742-0A8E-D25D-2CAEAEFF9B66}"/>
              </a:ext>
            </a:extLst>
          </p:cNvPr>
          <p:cNvSpPr/>
          <p:nvPr/>
        </p:nvSpPr>
        <p:spPr>
          <a:xfrm>
            <a:off x="7275513" y="3514725"/>
            <a:ext cx="4489450" cy="828675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2635DFE-C494-596A-7310-65B11CCEC1E9}"/>
              </a:ext>
            </a:extLst>
          </p:cNvPr>
          <p:cNvSpPr/>
          <p:nvPr/>
        </p:nvSpPr>
        <p:spPr>
          <a:xfrm>
            <a:off x="7275513" y="4545013"/>
            <a:ext cx="4489450" cy="828675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13D558F-720E-38F6-6196-F9B8C7846712}"/>
              </a:ext>
            </a:extLst>
          </p:cNvPr>
          <p:cNvSpPr/>
          <p:nvPr/>
        </p:nvSpPr>
        <p:spPr>
          <a:xfrm>
            <a:off x="7275513" y="5573713"/>
            <a:ext cx="4489450" cy="828675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3" name="Ovale 39" title="Graphismes d’arrière-plan circulaires">
            <a:extLst>
              <a:ext uri="{FF2B5EF4-FFF2-40B4-BE49-F238E27FC236}">
                <a16:creationId xmlns:a16="http://schemas.microsoft.com/office/drawing/2014/main" id="{DDBE5AE1-0732-46F6-A796-4251201817EE}"/>
              </a:ext>
            </a:extLst>
          </p:cNvPr>
          <p:cNvSpPr/>
          <p:nvPr/>
        </p:nvSpPr>
        <p:spPr>
          <a:xfrm>
            <a:off x="7683500" y="119271"/>
            <a:ext cx="1182204" cy="1265030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b="1" dirty="0">
                <a:solidFill>
                  <a:srgbClr val="000000"/>
                </a:solidFill>
                <a:latin typeface="Calibri" panose="020F0502020204030204" pitchFamily="34" charset="0"/>
              </a:rPr>
              <a:t>49041</a:t>
            </a:r>
            <a:endParaRPr lang="ar-AE" sz="1400" dirty="0"/>
          </a:p>
        </p:txBody>
      </p:sp>
      <p:sp>
        <p:nvSpPr>
          <p:cNvPr id="34" name="Ovale 39" title="Graphismes d’arrière-plan circulaires">
            <a:extLst>
              <a:ext uri="{FF2B5EF4-FFF2-40B4-BE49-F238E27FC236}">
                <a16:creationId xmlns:a16="http://schemas.microsoft.com/office/drawing/2014/main" id="{DDBE5AE1-0732-46F6-A796-4251201817EE}"/>
              </a:ext>
            </a:extLst>
          </p:cNvPr>
          <p:cNvSpPr/>
          <p:nvPr/>
        </p:nvSpPr>
        <p:spPr>
          <a:xfrm>
            <a:off x="7635529" y="1352550"/>
            <a:ext cx="1044921" cy="1054100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b="1" dirty="0">
                <a:solidFill>
                  <a:srgbClr val="000000"/>
                </a:solidFill>
                <a:latin typeface="Calibri" panose="020F0502020204030204" pitchFamily="34" charset="0"/>
              </a:rPr>
              <a:t>1181</a:t>
            </a:r>
            <a:r>
              <a:rPr lang="fr-FR" dirty="0"/>
              <a:t>      </a:t>
            </a:r>
            <a:endParaRPr lang="ar-AE" sz="1600" dirty="0"/>
          </a:p>
        </p:txBody>
      </p:sp>
      <p:sp>
        <p:nvSpPr>
          <p:cNvPr id="35" name="Ovale 39" title="Graphismes d’arrière-plan circulaires">
            <a:extLst>
              <a:ext uri="{FF2B5EF4-FFF2-40B4-BE49-F238E27FC236}">
                <a16:creationId xmlns:a16="http://schemas.microsoft.com/office/drawing/2014/main" id="{DDBE5AE1-0732-46F6-A796-4251201817EE}"/>
              </a:ext>
            </a:extLst>
          </p:cNvPr>
          <p:cNvSpPr/>
          <p:nvPr/>
        </p:nvSpPr>
        <p:spPr>
          <a:xfrm>
            <a:off x="7683500" y="2444750"/>
            <a:ext cx="960438" cy="984250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b="1" dirty="0">
                <a:solidFill>
                  <a:srgbClr val="000000"/>
                </a:solidFill>
                <a:latin typeface="Calibri" panose="020F0502020204030204" pitchFamily="34" charset="0"/>
              </a:rPr>
              <a:t>87</a:t>
            </a:r>
            <a:r>
              <a:rPr lang="fr-FR" dirty="0"/>
              <a:t>  </a:t>
            </a:r>
            <a:r>
              <a:rPr lang="fr-FR" sz="1600" dirty="0"/>
              <a:t> </a:t>
            </a:r>
            <a:endParaRPr lang="ar-AE" sz="1600" dirty="0"/>
          </a:p>
        </p:txBody>
      </p:sp>
      <p:sp>
        <p:nvSpPr>
          <p:cNvPr id="36" name="Ovale 39" title="Graphismes d’arrière-plan circulaires">
            <a:extLst>
              <a:ext uri="{FF2B5EF4-FFF2-40B4-BE49-F238E27FC236}">
                <a16:creationId xmlns:a16="http://schemas.microsoft.com/office/drawing/2014/main" id="{DDBE5AE1-0732-46F6-A796-4251201817EE}"/>
              </a:ext>
            </a:extLst>
          </p:cNvPr>
          <p:cNvSpPr/>
          <p:nvPr/>
        </p:nvSpPr>
        <p:spPr>
          <a:xfrm>
            <a:off x="7712075" y="3467100"/>
            <a:ext cx="960438" cy="984250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109</a:t>
            </a:r>
            <a:endParaRPr lang="ar-AE" sz="1600" dirty="0"/>
          </a:p>
        </p:txBody>
      </p:sp>
      <p:sp>
        <p:nvSpPr>
          <p:cNvPr id="37" name="Ovale 39" title="Graphismes d’arrière-plan circulaires">
            <a:extLst>
              <a:ext uri="{FF2B5EF4-FFF2-40B4-BE49-F238E27FC236}">
                <a16:creationId xmlns:a16="http://schemas.microsoft.com/office/drawing/2014/main" id="{DDBE5AE1-0732-46F6-A796-4251201817EE}"/>
              </a:ext>
            </a:extLst>
          </p:cNvPr>
          <p:cNvSpPr/>
          <p:nvPr/>
        </p:nvSpPr>
        <p:spPr>
          <a:xfrm>
            <a:off x="7683500" y="4343400"/>
            <a:ext cx="1182204" cy="1152525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b="1" dirty="0">
                <a:solidFill>
                  <a:srgbClr val="000000"/>
                </a:solidFill>
                <a:latin typeface="Calibri" panose="020F0502020204030204" pitchFamily="34" charset="0"/>
              </a:rPr>
              <a:t>8392</a:t>
            </a:r>
            <a:r>
              <a:rPr lang="fr-FR" dirty="0"/>
              <a:t>  </a:t>
            </a:r>
            <a:endParaRPr lang="ar-AE" sz="1600" dirty="0"/>
          </a:p>
        </p:txBody>
      </p:sp>
      <p:sp>
        <p:nvSpPr>
          <p:cNvPr id="38" name="Ovale 39" title="Graphismes d’arrière-plan circulaires">
            <a:extLst>
              <a:ext uri="{FF2B5EF4-FFF2-40B4-BE49-F238E27FC236}">
                <a16:creationId xmlns:a16="http://schemas.microsoft.com/office/drawing/2014/main" id="{DDBE5AE1-0732-46F6-A796-4251201817EE}"/>
              </a:ext>
            </a:extLst>
          </p:cNvPr>
          <p:cNvSpPr/>
          <p:nvPr/>
        </p:nvSpPr>
        <p:spPr>
          <a:xfrm>
            <a:off x="7683499" y="5543550"/>
            <a:ext cx="996951" cy="985838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b="1" dirty="0">
                <a:solidFill>
                  <a:srgbClr val="000000"/>
                </a:solidFill>
                <a:latin typeface="Calibri" panose="020F0502020204030204" pitchFamily="34" charset="0"/>
              </a:rPr>
              <a:t>3740</a:t>
            </a:r>
            <a:r>
              <a:rPr lang="fr-FR" dirty="0"/>
              <a:t> </a:t>
            </a:r>
            <a:endParaRPr lang="ar-AE" sz="1600" dirty="0"/>
          </a:p>
        </p:txBody>
      </p:sp>
      <p:sp>
        <p:nvSpPr>
          <p:cNvPr id="76826" name="Rectangle 3">
            <a:extLst>
              <a:ext uri="{FF2B5EF4-FFF2-40B4-BE49-F238E27FC236}">
                <a16:creationId xmlns:a16="http://schemas.microsoft.com/office/drawing/2014/main" id="{E1AD62FB-A7D7-C016-ED9D-D25D5FB02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86975" y="661988"/>
            <a:ext cx="68738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9pPr>
          </a:lstStyle>
          <a:p>
            <a:pPr algn="ctr" eaLnBrk="1" hangingPunct="1">
              <a:lnSpc>
                <a:spcPts val="3000"/>
              </a:lnSpc>
            </a:pPr>
            <a:r>
              <a:rPr lang="ar-AE" altLang="fr-FR" b="1"/>
              <a:t>الأدوية</a:t>
            </a:r>
            <a:endParaRPr lang="fr-FR" altLang="fr-FR"/>
          </a:p>
        </p:txBody>
      </p:sp>
      <p:sp>
        <p:nvSpPr>
          <p:cNvPr id="76827" name="Rectangle 4">
            <a:extLst>
              <a:ext uri="{FF2B5EF4-FFF2-40B4-BE49-F238E27FC236}">
                <a16:creationId xmlns:a16="http://schemas.microsoft.com/office/drawing/2014/main" id="{EBFF4777-AE71-66A7-D09D-DA26C5EBD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4013" y="1687513"/>
            <a:ext cx="29452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9pPr>
          </a:lstStyle>
          <a:p>
            <a:pPr eaLnBrk="1" hangingPunct="1"/>
            <a:r>
              <a:rPr lang="ar-SA" altLang="fr-FR" b="1" dirty="0"/>
              <a:t>نظام العلاج الكيمياوي (الحقن </a:t>
            </a:r>
            <a:endParaRPr lang="ar-AE" altLang="fr-FR" b="1" dirty="0"/>
          </a:p>
        </p:txBody>
      </p:sp>
      <p:sp>
        <p:nvSpPr>
          <p:cNvPr id="76828" name="Rectangle 5">
            <a:extLst>
              <a:ext uri="{FF2B5EF4-FFF2-40B4-BE49-F238E27FC236}">
                <a16:creationId xmlns:a16="http://schemas.microsoft.com/office/drawing/2014/main" id="{7D540B40-5E87-D065-C47C-16B9654C4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4238" y="2714625"/>
            <a:ext cx="16494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9pPr>
          </a:lstStyle>
          <a:p>
            <a:pPr algn="r" rtl="1" eaLnBrk="1" hangingPunct="1"/>
            <a:r>
              <a:rPr lang="ar-SA" altLang="fr-FR" b="1"/>
              <a:t>فحص بالأشعة -</a:t>
            </a:r>
            <a:r>
              <a:rPr lang="fr-FR" altLang="fr-FR" b="1"/>
              <a:t>RX</a:t>
            </a:r>
            <a:endParaRPr lang="ar-AE" altLang="fr-FR" b="1"/>
          </a:p>
        </p:txBody>
      </p:sp>
      <p:sp>
        <p:nvSpPr>
          <p:cNvPr id="76829" name="Rectangle 39">
            <a:extLst>
              <a:ext uri="{FF2B5EF4-FFF2-40B4-BE49-F238E27FC236}">
                <a16:creationId xmlns:a16="http://schemas.microsoft.com/office/drawing/2014/main" id="{A4AA5BEF-B469-F1E9-F95D-0305B17D1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7550" y="3759200"/>
            <a:ext cx="1697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9pPr>
          </a:lstStyle>
          <a:p>
            <a:pPr eaLnBrk="1" hangingPunct="1"/>
            <a:r>
              <a:rPr lang="ar-AE" altLang="fr-FR" b="1" dirty="0"/>
              <a:t>مساعدة في العمليات</a:t>
            </a:r>
          </a:p>
        </p:txBody>
      </p:sp>
      <p:sp>
        <p:nvSpPr>
          <p:cNvPr id="76830" name="Rectangle 40">
            <a:extLst>
              <a:ext uri="{FF2B5EF4-FFF2-40B4-BE49-F238E27FC236}">
                <a16:creationId xmlns:a16="http://schemas.microsoft.com/office/drawing/2014/main" id="{63AD8EF4-9F39-298F-48DD-836F9B1F6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9188" y="4740275"/>
            <a:ext cx="973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9pPr>
          </a:lstStyle>
          <a:p>
            <a:pPr eaLnBrk="1" hangingPunct="1"/>
            <a:r>
              <a:rPr lang="ar-SA" altLang="fr-FR" b="1"/>
              <a:t>تحاليل الدم</a:t>
            </a:r>
            <a:endParaRPr lang="ar-AE" altLang="fr-FR" b="1"/>
          </a:p>
        </p:txBody>
      </p:sp>
      <p:sp>
        <p:nvSpPr>
          <p:cNvPr id="76831" name="Rectangle 41">
            <a:extLst>
              <a:ext uri="{FF2B5EF4-FFF2-40B4-BE49-F238E27FC236}">
                <a16:creationId xmlns:a16="http://schemas.microsoft.com/office/drawing/2014/main" id="{3125D55C-6208-534C-92DB-13213D012E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4013" y="5803900"/>
            <a:ext cx="2276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9pPr>
          </a:lstStyle>
          <a:p>
            <a:pPr algn="r" rtl="1" eaLnBrk="1" hangingPunct="1"/>
            <a:r>
              <a:rPr lang="ar-SA" altLang="fr-FR" b="1" dirty="0"/>
              <a:t>تصوير الطبقي (</a:t>
            </a:r>
            <a:r>
              <a:rPr lang="fr-FR" altLang="fr-FR" b="1" dirty="0"/>
              <a:t>SCANER</a:t>
            </a:r>
            <a:r>
              <a:rPr lang="ar-SA" altLang="fr-FR" b="1" dirty="0"/>
              <a:t>)</a:t>
            </a:r>
            <a:endParaRPr lang="ar-AE" altLang="fr-FR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E8B796-70E5-5960-683F-69DF89A99A02}"/>
              </a:ext>
            </a:extLst>
          </p:cNvPr>
          <p:cNvSpPr/>
          <p:nvPr/>
        </p:nvSpPr>
        <p:spPr>
          <a:xfrm>
            <a:off x="2171700" y="5656263"/>
            <a:ext cx="4487863" cy="828675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2" name="Ovale 39" title="Graphismes d’arrière-plan circulaires">
            <a:extLst>
              <a:ext uri="{FF2B5EF4-FFF2-40B4-BE49-F238E27FC236}">
                <a16:creationId xmlns:a16="http://schemas.microsoft.com/office/drawing/2014/main" id="{58010C3C-7206-3F01-4A0D-81560122453E}"/>
              </a:ext>
            </a:extLst>
          </p:cNvPr>
          <p:cNvSpPr/>
          <p:nvPr/>
        </p:nvSpPr>
        <p:spPr>
          <a:xfrm>
            <a:off x="2728913" y="5549900"/>
            <a:ext cx="960437" cy="984250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b="1" dirty="0">
                <a:solidFill>
                  <a:srgbClr val="000000"/>
                </a:solidFill>
                <a:latin typeface="Calibri" panose="020F0502020204030204" pitchFamily="34" charset="0"/>
              </a:rPr>
              <a:t>12</a:t>
            </a:r>
            <a:r>
              <a:rPr lang="fr-FR" dirty="0"/>
              <a:t>  </a:t>
            </a:r>
            <a:r>
              <a:rPr lang="fr-FR" sz="1600" dirty="0"/>
              <a:t> </a:t>
            </a:r>
            <a:endParaRPr lang="ar-AE" sz="1600" dirty="0"/>
          </a:p>
        </p:txBody>
      </p:sp>
      <p:sp>
        <p:nvSpPr>
          <p:cNvPr id="76834" name="Rectangle 12">
            <a:extLst>
              <a:ext uri="{FF2B5EF4-FFF2-40B4-BE49-F238E27FC236}">
                <a16:creationId xmlns:a16="http://schemas.microsoft.com/office/drawing/2014/main" id="{7A81C794-9BBD-6200-3617-68BA915D0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8550" y="5889625"/>
            <a:ext cx="1157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9pPr>
          </a:lstStyle>
          <a:p>
            <a:pPr eaLnBrk="1" hangingPunct="1"/>
            <a:r>
              <a:rPr lang="ar-SA" altLang="fr-FR" b="1">
                <a:latin typeface="Calibri" panose="020F0502020204030204" pitchFamily="34" charset="0"/>
              </a:rPr>
              <a:t>جرعة الليود</a:t>
            </a:r>
            <a:r>
              <a:rPr lang="ar-SA" altLang="fr-FR"/>
              <a:t> </a:t>
            </a:r>
            <a:endParaRPr lang="fr-FR" altLang="fr-F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0CCB4B00-CB91-AD6D-5586-2AC406F49DD6}"/>
              </a:ext>
            </a:extLst>
          </p:cNvPr>
          <p:cNvSpPr/>
          <p:nvPr/>
        </p:nvSpPr>
        <p:spPr>
          <a:xfrm>
            <a:off x="3568700" y="4348163"/>
            <a:ext cx="1873250" cy="392112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707C3C-6665-8A60-1B24-1ECD4163D501}"/>
              </a:ext>
            </a:extLst>
          </p:cNvPr>
          <p:cNvSpPr/>
          <p:nvPr/>
        </p:nvSpPr>
        <p:spPr>
          <a:xfrm>
            <a:off x="0" y="6402388"/>
            <a:ext cx="12192000" cy="62547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BF4D4FC-8C91-CF32-7487-3A2627E49E33}"/>
              </a:ext>
            </a:extLst>
          </p:cNvPr>
          <p:cNvSpPr/>
          <p:nvPr/>
        </p:nvSpPr>
        <p:spPr>
          <a:xfrm>
            <a:off x="3569179" y="4968812"/>
            <a:ext cx="1873452" cy="391886"/>
          </a:xfrm>
          <a:prstGeom prst="rect">
            <a:avLst/>
          </a:prstGeom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D5052E1-7FC7-A563-7370-14F9BC2E231A}"/>
              </a:ext>
            </a:extLst>
          </p:cNvPr>
          <p:cNvSpPr/>
          <p:nvPr/>
        </p:nvSpPr>
        <p:spPr>
          <a:xfrm>
            <a:off x="3568700" y="2474913"/>
            <a:ext cx="1873250" cy="392112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82E99BC-39EF-9108-6340-C0FC2DF08B91}"/>
              </a:ext>
            </a:extLst>
          </p:cNvPr>
          <p:cNvSpPr/>
          <p:nvPr/>
        </p:nvSpPr>
        <p:spPr>
          <a:xfrm>
            <a:off x="3581400" y="3097213"/>
            <a:ext cx="1873250" cy="392112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C2FDDE7-73FB-D390-F972-2DBDE1000AE4}"/>
              </a:ext>
            </a:extLst>
          </p:cNvPr>
          <p:cNvSpPr/>
          <p:nvPr/>
        </p:nvSpPr>
        <p:spPr>
          <a:xfrm>
            <a:off x="3581400" y="3719513"/>
            <a:ext cx="1873250" cy="392112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6E18B8-FA81-DE75-B250-016AB2167FC8}"/>
              </a:ext>
            </a:extLst>
          </p:cNvPr>
          <p:cNvSpPr/>
          <p:nvPr/>
        </p:nvSpPr>
        <p:spPr>
          <a:xfrm>
            <a:off x="3580851" y="1865455"/>
            <a:ext cx="1873453" cy="391886"/>
          </a:xfrm>
          <a:prstGeom prst="rect">
            <a:avLst/>
          </a:prstGeom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grpSp>
        <p:nvGrpSpPr>
          <p:cNvPr id="77837" name="Groupe 10">
            <a:extLst>
              <a:ext uri="{FF2B5EF4-FFF2-40B4-BE49-F238E27FC236}">
                <a16:creationId xmlns:a16="http://schemas.microsoft.com/office/drawing/2014/main" id="{6128A74B-B699-E449-147F-D8983A7500D2}"/>
              </a:ext>
            </a:extLst>
          </p:cNvPr>
          <p:cNvGrpSpPr>
            <a:grpSpLocks/>
          </p:cNvGrpSpPr>
          <p:nvPr/>
        </p:nvGrpSpPr>
        <p:grpSpPr bwMode="auto">
          <a:xfrm>
            <a:off x="1323975" y="1682750"/>
            <a:ext cx="3770313" cy="3862388"/>
            <a:chOff x="3817917" y="979712"/>
            <a:chExt cx="3224150" cy="3236028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AAECD1B9-6FFD-22A2-66CA-9AE906DCE6F0}"/>
                </a:ext>
              </a:extLst>
            </p:cNvPr>
            <p:cNvSpPr/>
            <p:nvPr/>
          </p:nvSpPr>
          <p:spPr>
            <a:xfrm>
              <a:off x="3817917" y="979712"/>
              <a:ext cx="3224150" cy="323602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76200">
              <a:solidFill>
                <a:srgbClr val="FF0000"/>
              </a:solidFill>
            </a:ln>
            <a:effectLst>
              <a:outerShdw blurRad="3937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EF93783B-2195-B0D9-38E7-E20F95C95616}"/>
                </a:ext>
              </a:extLst>
            </p:cNvPr>
            <p:cNvSpPr/>
            <p:nvPr/>
          </p:nvSpPr>
          <p:spPr>
            <a:xfrm>
              <a:off x="4013402" y="1187201"/>
              <a:ext cx="2838610" cy="28144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rgbClr val="FF0000"/>
              </a:solidFill>
            </a:ln>
            <a:effectLst>
              <a:outerShdw blurRad="152400" algn="ctr" rotWithShape="0">
                <a:srgbClr val="000000">
                  <a:alpha val="8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709A8EE5-3E8A-113C-E6B6-6B198977238C}"/>
                </a:ext>
              </a:extLst>
            </p:cNvPr>
            <p:cNvSpPr/>
            <p:nvPr/>
          </p:nvSpPr>
          <p:spPr>
            <a:xfrm>
              <a:off x="4275407" y="1461192"/>
              <a:ext cx="2315958" cy="2267747"/>
            </a:xfrm>
            <a:prstGeom prst="ellipse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9050">
              <a:solidFill>
                <a:srgbClr val="FF0000"/>
              </a:solidFill>
            </a:ln>
            <a:effectLst>
              <a:outerShdw blurRad="6223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7322D2C-B95B-46CB-F077-8E7A5347AA0C}"/>
              </a:ext>
            </a:extLst>
          </p:cNvPr>
          <p:cNvSpPr/>
          <p:nvPr/>
        </p:nvSpPr>
        <p:spPr>
          <a:xfrm>
            <a:off x="7275513" y="485775"/>
            <a:ext cx="4489450" cy="828675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341812-301C-10AB-DA7F-54620C927173}"/>
              </a:ext>
            </a:extLst>
          </p:cNvPr>
          <p:cNvSpPr/>
          <p:nvPr/>
        </p:nvSpPr>
        <p:spPr>
          <a:xfrm>
            <a:off x="7242175" y="1485900"/>
            <a:ext cx="4489450" cy="828675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147B30-3F72-ED08-78EF-909D019053B9}"/>
              </a:ext>
            </a:extLst>
          </p:cNvPr>
          <p:cNvSpPr/>
          <p:nvPr/>
        </p:nvSpPr>
        <p:spPr>
          <a:xfrm>
            <a:off x="7275513" y="2484438"/>
            <a:ext cx="4489450" cy="830262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DEAD2A-1088-155B-78A2-AC68188294BE}"/>
              </a:ext>
            </a:extLst>
          </p:cNvPr>
          <p:cNvSpPr/>
          <p:nvPr/>
        </p:nvSpPr>
        <p:spPr>
          <a:xfrm>
            <a:off x="7275513" y="3514725"/>
            <a:ext cx="4489450" cy="828675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AB4ED90-DFC7-00F9-8E76-227B4B5CCD45}"/>
              </a:ext>
            </a:extLst>
          </p:cNvPr>
          <p:cNvSpPr/>
          <p:nvPr/>
        </p:nvSpPr>
        <p:spPr>
          <a:xfrm>
            <a:off x="7275513" y="4545013"/>
            <a:ext cx="4489450" cy="828675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E1FE186-45CB-2C83-B01E-D0E69947ADD2}"/>
              </a:ext>
            </a:extLst>
          </p:cNvPr>
          <p:cNvSpPr/>
          <p:nvPr/>
        </p:nvSpPr>
        <p:spPr>
          <a:xfrm>
            <a:off x="7275513" y="5573713"/>
            <a:ext cx="4489450" cy="828675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AE" dirty="0"/>
          </a:p>
        </p:txBody>
      </p:sp>
      <p:sp>
        <p:nvSpPr>
          <p:cNvPr id="33" name="Ovale 39" title="Graphismes d’arrière-plan circulaires">
            <a:extLst>
              <a:ext uri="{FF2B5EF4-FFF2-40B4-BE49-F238E27FC236}">
                <a16:creationId xmlns:a16="http://schemas.microsoft.com/office/drawing/2014/main" id="{DDBE5AE1-0732-46F6-A796-4251201817EE}"/>
              </a:ext>
            </a:extLst>
          </p:cNvPr>
          <p:cNvSpPr/>
          <p:nvPr/>
        </p:nvSpPr>
        <p:spPr>
          <a:xfrm>
            <a:off x="7683500" y="400050"/>
            <a:ext cx="960438" cy="984250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b="1" dirty="0">
                <a:solidFill>
                  <a:srgbClr val="000000"/>
                </a:solidFill>
                <a:latin typeface="Calibri" panose="020F0502020204030204" pitchFamily="34" charset="0"/>
              </a:rPr>
              <a:t>89</a:t>
            </a:r>
            <a:r>
              <a:rPr lang="fr-FR" dirty="0"/>
              <a:t>      </a:t>
            </a:r>
            <a:r>
              <a:rPr lang="fr-FR" sz="1600" dirty="0"/>
              <a:t> </a:t>
            </a:r>
            <a:endParaRPr lang="ar-AE" sz="1600" dirty="0"/>
          </a:p>
        </p:txBody>
      </p:sp>
      <p:sp>
        <p:nvSpPr>
          <p:cNvPr id="34" name="Ovale 39" title="Graphismes d’arrière-plan circulaires">
            <a:extLst>
              <a:ext uri="{FF2B5EF4-FFF2-40B4-BE49-F238E27FC236}">
                <a16:creationId xmlns:a16="http://schemas.microsoft.com/office/drawing/2014/main" id="{DDBE5AE1-0732-46F6-A796-4251201817EE}"/>
              </a:ext>
            </a:extLst>
          </p:cNvPr>
          <p:cNvSpPr/>
          <p:nvPr/>
        </p:nvSpPr>
        <p:spPr>
          <a:xfrm>
            <a:off x="7683500" y="1422400"/>
            <a:ext cx="960438" cy="984250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b="1" dirty="0">
                <a:solidFill>
                  <a:srgbClr val="000000"/>
                </a:solidFill>
                <a:latin typeface="Calibri" panose="020F0502020204030204" pitchFamily="34" charset="0"/>
              </a:rPr>
              <a:t>51</a:t>
            </a:r>
            <a:r>
              <a:rPr lang="fr-FR" dirty="0"/>
              <a:t>  </a:t>
            </a:r>
            <a:endParaRPr lang="ar-AE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5" name="Ovale 39" title="Graphismes d’arrière-plan circulaires">
            <a:extLst>
              <a:ext uri="{FF2B5EF4-FFF2-40B4-BE49-F238E27FC236}">
                <a16:creationId xmlns:a16="http://schemas.microsoft.com/office/drawing/2014/main" id="{DDBE5AE1-0732-46F6-A796-4251201817EE}"/>
              </a:ext>
            </a:extLst>
          </p:cNvPr>
          <p:cNvSpPr/>
          <p:nvPr/>
        </p:nvSpPr>
        <p:spPr>
          <a:xfrm>
            <a:off x="7683500" y="2444750"/>
            <a:ext cx="960438" cy="984250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b="1" dirty="0">
                <a:solidFill>
                  <a:srgbClr val="000000"/>
                </a:solidFill>
                <a:latin typeface="Calibri" panose="020F0502020204030204" pitchFamily="34" charset="0"/>
              </a:rPr>
              <a:t>356</a:t>
            </a:r>
            <a:r>
              <a:rPr lang="fr-FR" dirty="0"/>
              <a:t>     </a:t>
            </a:r>
            <a:r>
              <a:rPr lang="fr-FR" sz="1600" dirty="0"/>
              <a:t> </a:t>
            </a:r>
            <a:endParaRPr lang="ar-AE" sz="1600" dirty="0"/>
          </a:p>
        </p:txBody>
      </p:sp>
      <p:sp>
        <p:nvSpPr>
          <p:cNvPr id="36" name="Ovale 39" title="Graphismes d’arrière-plan circulaires">
            <a:extLst>
              <a:ext uri="{FF2B5EF4-FFF2-40B4-BE49-F238E27FC236}">
                <a16:creationId xmlns:a16="http://schemas.microsoft.com/office/drawing/2014/main" id="{DDBE5AE1-0732-46F6-A796-4251201817EE}"/>
              </a:ext>
            </a:extLst>
          </p:cNvPr>
          <p:cNvSpPr/>
          <p:nvPr/>
        </p:nvSpPr>
        <p:spPr>
          <a:xfrm>
            <a:off x="7712075" y="3467100"/>
            <a:ext cx="960438" cy="984250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b="1" dirty="0">
                <a:solidFill>
                  <a:srgbClr val="000000"/>
                </a:solidFill>
                <a:latin typeface="Calibri" panose="020F0502020204030204" pitchFamily="34" charset="0"/>
              </a:rPr>
              <a:t>151</a:t>
            </a:r>
            <a:r>
              <a:rPr lang="fr-FR" dirty="0"/>
              <a:t> </a:t>
            </a:r>
            <a:endParaRPr lang="ar-AE" sz="1600" dirty="0"/>
          </a:p>
        </p:txBody>
      </p:sp>
      <p:sp>
        <p:nvSpPr>
          <p:cNvPr id="37" name="Ovale 39" title="Graphismes d’arrière-plan circulaires">
            <a:extLst>
              <a:ext uri="{FF2B5EF4-FFF2-40B4-BE49-F238E27FC236}">
                <a16:creationId xmlns:a16="http://schemas.microsoft.com/office/drawing/2014/main" id="{DDBE5AE1-0732-46F6-A796-4251201817EE}"/>
              </a:ext>
            </a:extLst>
          </p:cNvPr>
          <p:cNvSpPr/>
          <p:nvPr/>
        </p:nvSpPr>
        <p:spPr>
          <a:xfrm>
            <a:off x="7683500" y="4510088"/>
            <a:ext cx="960438" cy="985837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b="1" dirty="0">
                <a:solidFill>
                  <a:srgbClr val="000000"/>
                </a:solidFill>
                <a:latin typeface="Calibri" panose="020F0502020204030204" pitchFamily="34" charset="0"/>
              </a:rPr>
              <a:t>123</a:t>
            </a:r>
            <a:r>
              <a:rPr lang="fr-FR" dirty="0"/>
              <a:t>   </a:t>
            </a:r>
            <a:r>
              <a:rPr lang="fr-FR" sz="1600" dirty="0"/>
              <a:t> </a:t>
            </a:r>
            <a:endParaRPr lang="ar-AE" sz="1600" dirty="0"/>
          </a:p>
        </p:txBody>
      </p:sp>
      <p:sp>
        <p:nvSpPr>
          <p:cNvPr id="38" name="Ovale 39" title="Graphismes d’arrière-plan circulaires">
            <a:extLst>
              <a:ext uri="{FF2B5EF4-FFF2-40B4-BE49-F238E27FC236}">
                <a16:creationId xmlns:a16="http://schemas.microsoft.com/office/drawing/2014/main" id="{DDBE5AE1-0732-46F6-A796-4251201817EE}"/>
              </a:ext>
            </a:extLst>
          </p:cNvPr>
          <p:cNvSpPr/>
          <p:nvPr/>
        </p:nvSpPr>
        <p:spPr>
          <a:xfrm>
            <a:off x="7683500" y="5543550"/>
            <a:ext cx="960438" cy="985838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b="1" dirty="0">
                <a:solidFill>
                  <a:srgbClr val="000000"/>
                </a:solidFill>
                <a:latin typeface="Calibri" panose="020F0502020204030204" pitchFamily="34" charset="0"/>
              </a:rPr>
              <a:t>51</a:t>
            </a:r>
            <a:r>
              <a:rPr lang="fr-FR" dirty="0"/>
              <a:t>    </a:t>
            </a:r>
            <a:r>
              <a:rPr lang="fr-FR" sz="1600" dirty="0"/>
              <a:t> </a:t>
            </a:r>
            <a:endParaRPr lang="ar-AE" sz="1600" dirty="0"/>
          </a:p>
        </p:txBody>
      </p:sp>
      <p:sp>
        <p:nvSpPr>
          <p:cNvPr id="77850" name="Rectangle 6">
            <a:extLst>
              <a:ext uri="{FF2B5EF4-FFF2-40B4-BE49-F238E27FC236}">
                <a16:creationId xmlns:a16="http://schemas.microsoft.com/office/drawing/2014/main" id="{796A569A-979D-5F28-1FB1-367E2E5EA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1813" y="755650"/>
            <a:ext cx="2114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9pPr>
          </a:lstStyle>
          <a:p>
            <a:pPr algn="r" rtl="1" eaLnBrk="1" hangingPunct="1"/>
            <a:r>
              <a:rPr lang="ar-SA" altLang="fr-FR" b="1"/>
              <a:t>الرنين المغناطيسي(</a:t>
            </a:r>
            <a:r>
              <a:rPr lang="fr-FR" altLang="fr-FR" b="1"/>
              <a:t>IRM</a:t>
            </a:r>
            <a:r>
              <a:rPr lang="ar-SA" altLang="fr-FR" b="1"/>
              <a:t>)</a:t>
            </a:r>
            <a:endParaRPr lang="fr-FR" altLang="fr-FR" b="1"/>
          </a:p>
        </p:txBody>
      </p:sp>
      <p:sp>
        <p:nvSpPr>
          <p:cNvPr id="77851" name="Rectangle 11">
            <a:extLst>
              <a:ext uri="{FF2B5EF4-FFF2-40B4-BE49-F238E27FC236}">
                <a16:creationId xmlns:a16="http://schemas.microsoft.com/office/drawing/2014/main" id="{9CA2BA92-47F4-98C2-57F8-6E24E952C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8675" y="1687513"/>
            <a:ext cx="11223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9pPr>
          </a:lstStyle>
          <a:p>
            <a:pPr algn="r" rtl="1" eaLnBrk="1" hangingPunct="1"/>
            <a:r>
              <a:rPr lang="ar-AE" altLang="fr-FR" b="1" dirty="0"/>
              <a:t>تخطيط القلب</a:t>
            </a:r>
            <a:endParaRPr lang="fr-FR" altLang="fr-FR" b="1" dirty="0"/>
          </a:p>
          <a:p>
            <a:pPr algn="r" rtl="1" eaLnBrk="1" hangingPunct="1"/>
            <a:r>
              <a:rPr lang="fr-FR" altLang="fr-FR" b="1" dirty="0"/>
              <a:t>E,C ,G</a:t>
            </a:r>
            <a:endParaRPr lang="ar-AE" altLang="fr-FR" b="1" dirty="0"/>
          </a:p>
        </p:txBody>
      </p:sp>
      <p:sp>
        <p:nvSpPr>
          <p:cNvPr id="77852" name="Rectangle 12">
            <a:extLst>
              <a:ext uri="{FF2B5EF4-FFF2-40B4-BE49-F238E27FC236}">
                <a16:creationId xmlns:a16="http://schemas.microsoft.com/office/drawing/2014/main" id="{77261820-4536-AC32-38FD-A9DE7DEC7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5263" y="2619375"/>
            <a:ext cx="2540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9pPr>
          </a:lstStyle>
          <a:p>
            <a:pPr algn="ctr" rtl="1" eaLnBrk="1" hangingPunct="1"/>
            <a:r>
              <a:rPr lang="ar-SA" altLang="fr-FR" sz="1600" b="1" dirty="0"/>
              <a:t>التصوير بالموجات فوق صوتية </a:t>
            </a:r>
            <a:r>
              <a:rPr lang="fr-FR" altLang="fr-FR" sz="1600" b="1" dirty="0" err="1"/>
              <a:t>echographie</a:t>
            </a:r>
            <a:endParaRPr lang="fr-FR" altLang="fr-FR" sz="1600" b="1" dirty="0"/>
          </a:p>
        </p:txBody>
      </p:sp>
      <p:sp>
        <p:nvSpPr>
          <p:cNvPr id="77853" name="Rectangle 24">
            <a:extLst>
              <a:ext uri="{FF2B5EF4-FFF2-40B4-BE49-F238E27FC236}">
                <a16:creationId xmlns:a16="http://schemas.microsoft.com/office/drawing/2014/main" id="{E7A6E862-9DB5-47CC-1CED-5EAA3A4CF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6900" y="3719513"/>
            <a:ext cx="1433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9pPr>
          </a:lstStyle>
          <a:p>
            <a:pPr eaLnBrk="1" hangingPunct="1"/>
            <a:r>
              <a:rPr lang="ar-AE" altLang="fr-FR" b="1" dirty="0"/>
              <a:t>فحوص الخارجية</a:t>
            </a:r>
          </a:p>
        </p:txBody>
      </p:sp>
      <p:sp>
        <p:nvSpPr>
          <p:cNvPr id="77854" name="Rectangle 25">
            <a:extLst>
              <a:ext uri="{FF2B5EF4-FFF2-40B4-BE49-F238E27FC236}">
                <a16:creationId xmlns:a16="http://schemas.microsoft.com/office/drawing/2014/main" id="{56E4B902-1205-9271-80D7-F93A5D9BED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9550" y="4762500"/>
            <a:ext cx="1662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9pPr>
          </a:lstStyle>
          <a:p>
            <a:pPr algn="r" rtl="1" eaLnBrk="1" hangingPunct="1"/>
            <a:r>
              <a:rPr lang="ar-SA" altLang="fr-FR" b="1"/>
              <a:t>راديو العظام(ٍ</a:t>
            </a:r>
            <a:r>
              <a:rPr lang="fr-FR" altLang="fr-FR" b="1"/>
              <a:t>SO</a:t>
            </a:r>
            <a:r>
              <a:rPr lang="ar-SA" altLang="fr-FR" b="1"/>
              <a:t>)</a:t>
            </a:r>
            <a:endParaRPr lang="ar-AE" altLang="fr-FR" b="1"/>
          </a:p>
        </p:txBody>
      </p:sp>
      <p:sp>
        <p:nvSpPr>
          <p:cNvPr id="77855" name="Rectangle 26">
            <a:extLst>
              <a:ext uri="{FF2B5EF4-FFF2-40B4-BE49-F238E27FC236}">
                <a16:creationId xmlns:a16="http://schemas.microsoft.com/office/drawing/2014/main" id="{2D7017C5-DD8B-C2F0-86D8-DCD00EEE0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2225" y="5821363"/>
            <a:ext cx="2668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9pPr>
          </a:lstStyle>
          <a:p>
            <a:pPr eaLnBrk="1" hangingPunct="1"/>
            <a:r>
              <a:rPr lang="ar-SA" altLang="fr-FR" b="1"/>
              <a:t>تصوير الطبقي فبل العلاج بالأشعة</a:t>
            </a:r>
            <a:endParaRPr lang="ar-AE" altLang="fr-FR" b="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A590EC-9666-873A-ADEC-7D00FAD2D38B}"/>
              </a:ext>
            </a:extLst>
          </p:cNvPr>
          <p:cNvSpPr/>
          <p:nvPr/>
        </p:nvSpPr>
        <p:spPr>
          <a:xfrm>
            <a:off x="2171700" y="5656263"/>
            <a:ext cx="4487863" cy="828675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5" name="Ovale 39" title="Graphismes d’arrière-plan circulaires">
            <a:extLst>
              <a:ext uri="{FF2B5EF4-FFF2-40B4-BE49-F238E27FC236}">
                <a16:creationId xmlns:a16="http://schemas.microsoft.com/office/drawing/2014/main" id="{F2D1CE56-5694-3E5E-6C35-498A15CCBA5E}"/>
              </a:ext>
            </a:extLst>
          </p:cNvPr>
          <p:cNvSpPr/>
          <p:nvPr/>
        </p:nvSpPr>
        <p:spPr>
          <a:xfrm>
            <a:off x="2728913" y="5549900"/>
            <a:ext cx="960437" cy="984250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b="1" dirty="0">
                <a:solidFill>
                  <a:srgbClr val="000000"/>
                </a:solidFill>
                <a:latin typeface="Calibri" panose="020F0502020204030204" pitchFamily="34" charset="0"/>
              </a:rPr>
              <a:t>56</a:t>
            </a:r>
            <a:r>
              <a:rPr lang="fr-FR" dirty="0"/>
              <a:t>    </a:t>
            </a:r>
            <a:r>
              <a:rPr lang="fr-FR" sz="1600" dirty="0"/>
              <a:t> </a:t>
            </a:r>
            <a:endParaRPr lang="ar-AE" sz="1600" dirty="0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AB5EF158-A983-3494-F6DD-F35E582BA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4456" y="5763418"/>
            <a:ext cx="2540000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9pPr>
          </a:lstStyle>
          <a:p>
            <a:pPr algn="ctr" rtl="1" eaLnBrk="1" hangingPunct="1"/>
            <a:r>
              <a:rPr lang="ar-SA" altLang="fr-FR" sz="1600" b="1" dirty="0"/>
              <a:t>التصوير الشعاعي للثدي </a:t>
            </a:r>
            <a:endParaRPr lang="fr-FR" altLang="fr-FR" sz="1600" b="1" dirty="0"/>
          </a:p>
          <a:p>
            <a:pPr algn="ctr" rtl="1" eaLnBrk="1" hangingPunct="1"/>
            <a:r>
              <a:rPr lang="ar-SA" altLang="fr-FR" sz="1600" b="1" dirty="0"/>
              <a:t>(</a:t>
            </a:r>
            <a:r>
              <a:rPr lang="fr-FR" altLang="fr-FR" sz="1600" b="1" dirty="0"/>
              <a:t>Mammographie</a:t>
            </a:r>
            <a:r>
              <a:rPr lang="ar-SA" altLang="fr-FR" b="1" dirty="0"/>
              <a:t>)</a:t>
            </a:r>
            <a:endParaRPr lang="ar-AE" altLang="fr-FR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F15ECB-68E0-6D94-0EDB-F697E7F5B581}"/>
              </a:ext>
            </a:extLst>
          </p:cNvPr>
          <p:cNvSpPr/>
          <p:nvPr/>
        </p:nvSpPr>
        <p:spPr>
          <a:xfrm>
            <a:off x="-11113" y="5141913"/>
            <a:ext cx="1873251" cy="392112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32D6BC-0E62-E18C-CE11-DB7E7EDD882B}"/>
              </a:ext>
            </a:extLst>
          </p:cNvPr>
          <p:cNvSpPr/>
          <p:nvPr/>
        </p:nvSpPr>
        <p:spPr>
          <a:xfrm>
            <a:off x="-11113" y="3268663"/>
            <a:ext cx="1873251" cy="390525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631713-EE38-F211-403D-1CBC0948ABC7}"/>
              </a:ext>
            </a:extLst>
          </p:cNvPr>
          <p:cNvSpPr/>
          <p:nvPr/>
        </p:nvSpPr>
        <p:spPr>
          <a:xfrm>
            <a:off x="0" y="3890963"/>
            <a:ext cx="1873250" cy="392112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482CCC-B1DE-4626-BB1F-530432EAEFDE}"/>
              </a:ext>
            </a:extLst>
          </p:cNvPr>
          <p:cNvSpPr/>
          <p:nvPr/>
        </p:nvSpPr>
        <p:spPr>
          <a:xfrm>
            <a:off x="0" y="4513263"/>
            <a:ext cx="1873250" cy="392112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4C61D0-30A6-6AAE-1818-C19813584723}"/>
              </a:ext>
            </a:extLst>
          </p:cNvPr>
          <p:cNvSpPr/>
          <p:nvPr/>
        </p:nvSpPr>
        <p:spPr>
          <a:xfrm>
            <a:off x="0" y="2658716"/>
            <a:ext cx="1873453" cy="391886"/>
          </a:xfrm>
          <a:prstGeom prst="rect">
            <a:avLst/>
          </a:prstGeom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8857" name="Titre 2">
            <a:extLst>
              <a:ext uri="{FF2B5EF4-FFF2-40B4-BE49-F238E27FC236}">
                <a16:creationId xmlns:a16="http://schemas.microsoft.com/office/drawing/2014/main" id="{AF4F176E-F609-1D27-1D72-50730A2434A0}"/>
              </a:ext>
            </a:extLst>
          </p:cNvPr>
          <p:cNvSpPr>
            <a:spLocks noGrp="1"/>
          </p:cNvSpPr>
          <p:nvPr>
            <p:ph type="ctrTitle"/>
          </p:nvPr>
        </p:nvSpPr>
        <p:spPr bwMode="black">
          <a:xfrm>
            <a:off x="1135063" y="1385888"/>
            <a:ext cx="4164012" cy="719137"/>
          </a:xfrm>
          <a:solidFill>
            <a:srgbClr val="25C6E3"/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ar-SA" altLang="fr-FR"/>
              <a:t>السلات الغذائية</a:t>
            </a:r>
            <a:endParaRPr lang="fr-FR" altLang="fr-FR"/>
          </a:p>
        </p:txBody>
      </p:sp>
      <p:sp>
        <p:nvSpPr>
          <p:cNvPr id="9" name="Rectangle 8" title="Graphisme superposé">
            <a:extLst>
              <a:ext uri="{FF2B5EF4-FFF2-40B4-BE49-F238E27FC236}">
                <a16:creationId xmlns:a16="http://schemas.microsoft.com/office/drawing/2014/main" id="{670550D9-B72F-46D0-B3A1-179DADF002AC}"/>
              </a:ext>
            </a:extLst>
          </p:cNvPr>
          <p:cNvSpPr/>
          <p:nvPr/>
        </p:nvSpPr>
        <p:spPr bwMode="invGray">
          <a:xfrm>
            <a:off x="5299075" y="190492"/>
            <a:ext cx="5612073" cy="6661213"/>
          </a:xfrm>
          <a:custGeom>
            <a:avLst/>
            <a:gdLst>
              <a:gd name="connsiteX0" fmla="*/ 0 w 5517071"/>
              <a:gd name="connsiteY0" fmla="*/ 0 h 5544933"/>
              <a:gd name="connsiteX1" fmla="*/ 5517071 w 5517071"/>
              <a:gd name="connsiteY1" fmla="*/ 0 h 5544933"/>
              <a:gd name="connsiteX2" fmla="*/ 5517071 w 5517071"/>
              <a:gd name="connsiteY2" fmla="*/ 5544933 h 5544933"/>
              <a:gd name="connsiteX3" fmla="*/ 0 w 5517071"/>
              <a:gd name="connsiteY3" fmla="*/ 5544933 h 5544933"/>
              <a:gd name="connsiteX4" fmla="*/ 0 w 5517071"/>
              <a:gd name="connsiteY4" fmla="*/ 0 h 5544933"/>
              <a:gd name="connsiteX0" fmla="*/ 0 w 5612073"/>
              <a:gd name="connsiteY0" fmla="*/ 0 h 6661213"/>
              <a:gd name="connsiteX1" fmla="*/ 5517071 w 5612073"/>
              <a:gd name="connsiteY1" fmla="*/ 0 h 6661213"/>
              <a:gd name="connsiteX2" fmla="*/ 5612073 w 5612073"/>
              <a:gd name="connsiteY2" fmla="*/ 6661213 h 6661213"/>
              <a:gd name="connsiteX3" fmla="*/ 0 w 5612073"/>
              <a:gd name="connsiteY3" fmla="*/ 5544933 h 6661213"/>
              <a:gd name="connsiteX4" fmla="*/ 0 w 5612073"/>
              <a:gd name="connsiteY4" fmla="*/ 0 h 6661213"/>
              <a:gd name="connsiteX0" fmla="*/ 0 w 5612073"/>
              <a:gd name="connsiteY0" fmla="*/ 0 h 6661213"/>
              <a:gd name="connsiteX1" fmla="*/ 5517071 w 5612073"/>
              <a:gd name="connsiteY1" fmla="*/ 0 h 6661213"/>
              <a:gd name="connsiteX2" fmla="*/ 5612073 w 5612073"/>
              <a:gd name="connsiteY2" fmla="*/ 6661213 h 6661213"/>
              <a:gd name="connsiteX3" fmla="*/ 3503221 w 5612073"/>
              <a:gd name="connsiteY3" fmla="*/ 4238647 h 6661213"/>
              <a:gd name="connsiteX4" fmla="*/ 0 w 5612073"/>
              <a:gd name="connsiteY4" fmla="*/ 0 h 6661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2073" h="6661213">
                <a:moveTo>
                  <a:pt x="0" y="0"/>
                </a:moveTo>
                <a:lnTo>
                  <a:pt x="5517071" y="0"/>
                </a:lnTo>
                <a:lnTo>
                  <a:pt x="5612073" y="6661213"/>
                </a:lnTo>
                <a:lnTo>
                  <a:pt x="3503221" y="423864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A33ED3-B195-A5B4-B944-F7FF9F7BCDBF}"/>
              </a:ext>
            </a:extLst>
          </p:cNvPr>
          <p:cNvSpPr/>
          <p:nvPr/>
        </p:nvSpPr>
        <p:spPr>
          <a:xfrm>
            <a:off x="5275263" y="180975"/>
            <a:ext cx="5376862" cy="6543675"/>
          </a:xfrm>
          <a:custGeom>
            <a:avLst/>
            <a:gdLst>
              <a:gd name="connsiteX0" fmla="*/ 0 w 4690753"/>
              <a:gd name="connsiteY0" fmla="*/ 0 h 6151418"/>
              <a:gd name="connsiteX1" fmla="*/ 4690753 w 4690753"/>
              <a:gd name="connsiteY1" fmla="*/ 0 h 6151418"/>
              <a:gd name="connsiteX2" fmla="*/ 4690753 w 4690753"/>
              <a:gd name="connsiteY2" fmla="*/ 6151418 h 6151418"/>
              <a:gd name="connsiteX3" fmla="*/ 0 w 4690753"/>
              <a:gd name="connsiteY3" fmla="*/ 6151418 h 6151418"/>
              <a:gd name="connsiteX4" fmla="*/ 0 w 4690753"/>
              <a:gd name="connsiteY4" fmla="*/ 0 h 6151418"/>
              <a:gd name="connsiteX0" fmla="*/ 0 w 5617028"/>
              <a:gd name="connsiteY0" fmla="*/ 0 h 6175169"/>
              <a:gd name="connsiteX1" fmla="*/ 4690753 w 5617028"/>
              <a:gd name="connsiteY1" fmla="*/ 0 h 6175169"/>
              <a:gd name="connsiteX2" fmla="*/ 5617028 w 5617028"/>
              <a:gd name="connsiteY2" fmla="*/ 6175169 h 6175169"/>
              <a:gd name="connsiteX3" fmla="*/ 0 w 5617028"/>
              <a:gd name="connsiteY3" fmla="*/ 6151418 h 6175169"/>
              <a:gd name="connsiteX4" fmla="*/ 0 w 5617028"/>
              <a:gd name="connsiteY4" fmla="*/ 0 h 6175169"/>
              <a:gd name="connsiteX0" fmla="*/ 23751 w 5640779"/>
              <a:gd name="connsiteY0" fmla="*/ 368135 h 6543304"/>
              <a:gd name="connsiteX1" fmla="*/ 0 w 5640779"/>
              <a:gd name="connsiteY1" fmla="*/ 0 h 6543304"/>
              <a:gd name="connsiteX2" fmla="*/ 5640779 w 5640779"/>
              <a:gd name="connsiteY2" fmla="*/ 6543304 h 6543304"/>
              <a:gd name="connsiteX3" fmla="*/ 23751 w 5640779"/>
              <a:gd name="connsiteY3" fmla="*/ 6519553 h 6543304"/>
              <a:gd name="connsiteX4" fmla="*/ 23751 w 5640779"/>
              <a:gd name="connsiteY4" fmla="*/ 368135 h 6543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40779" h="6543304">
                <a:moveTo>
                  <a:pt x="23751" y="368135"/>
                </a:moveTo>
                <a:lnTo>
                  <a:pt x="0" y="0"/>
                </a:lnTo>
                <a:lnTo>
                  <a:pt x="5640779" y="6543304"/>
                </a:lnTo>
                <a:lnTo>
                  <a:pt x="23751" y="6519553"/>
                </a:lnTo>
                <a:lnTo>
                  <a:pt x="23751" y="368135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78862" name="Image 7">
            <a:extLst>
              <a:ext uri="{FF2B5EF4-FFF2-40B4-BE49-F238E27FC236}">
                <a16:creationId xmlns:a16="http://schemas.microsoft.com/office/drawing/2014/main" id="{06BFD5FD-1AC6-FC83-7E9D-505193A494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6363" y="6389688"/>
            <a:ext cx="1490662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8863" name="Groupe 9">
            <a:extLst>
              <a:ext uri="{FF2B5EF4-FFF2-40B4-BE49-F238E27FC236}">
                <a16:creationId xmlns:a16="http://schemas.microsoft.com/office/drawing/2014/main" id="{3F5A9890-F5B3-E40D-2815-EF2D80861975}"/>
              </a:ext>
            </a:extLst>
          </p:cNvPr>
          <p:cNvGrpSpPr>
            <a:grpSpLocks/>
          </p:cNvGrpSpPr>
          <p:nvPr/>
        </p:nvGrpSpPr>
        <p:grpSpPr bwMode="auto">
          <a:xfrm>
            <a:off x="728663" y="2251075"/>
            <a:ext cx="3770312" cy="3863975"/>
            <a:chOff x="3817917" y="979712"/>
            <a:chExt cx="3224150" cy="3236028"/>
          </a:xfrm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DF314D3A-C23E-7A7C-824D-B759ADDAB8BC}"/>
                </a:ext>
              </a:extLst>
            </p:cNvPr>
            <p:cNvSpPr/>
            <p:nvPr/>
          </p:nvSpPr>
          <p:spPr>
            <a:xfrm>
              <a:off x="3817917" y="979712"/>
              <a:ext cx="3224150" cy="323602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76200">
              <a:solidFill>
                <a:srgbClr val="FF0000"/>
              </a:solidFill>
            </a:ln>
            <a:effectLst>
              <a:outerShdw blurRad="3937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98A6D657-7B1C-EB04-3F41-237B79A68636}"/>
                </a:ext>
              </a:extLst>
            </p:cNvPr>
            <p:cNvSpPr/>
            <p:nvPr/>
          </p:nvSpPr>
          <p:spPr>
            <a:xfrm>
              <a:off x="4013402" y="1187116"/>
              <a:ext cx="2838609" cy="281457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rgbClr val="FF0000"/>
              </a:solidFill>
            </a:ln>
            <a:effectLst>
              <a:outerShdw blurRad="152400" algn="ctr" rotWithShape="0">
                <a:srgbClr val="000000">
                  <a:alpha val="8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D959BFD2-C961-9802-27C0-E6FF4D706DE3}"/>
                </a:ext>
              </a:extLst>
            </p:cNvPr>
            <p:cNvSpPr/>
            <p:nvPr/>
          </p:nvSpPr>
          <p:spPr>
            <a:xfrm>
              <a:off x="4275407" y="1460995"/>
              <a:ext cx="2315958" cy="226814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</a:ln>
            <a:effectLst>
              <a:outerShdw blurRad="6223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14" name="Espace réservé du contenu 5">
            <a:extLst>
              <a:ext uri="{FF2B5EF4-FFF2-40B4-BE49-F238E27FC236}">
                <a16:creationId xmlns:a16="http://schemas.microsoft.com/office/drawing/2014/main" id="{03161DAB-3A3E-48FC-9143-482C63BB1C02}"/>
              </a:ext>
            </a:extLst>
          </p:cNvPr>
          <p:cNvSpPr txBox="1">
            <a:spLocks/>
          </p:cNvSpPr>
          <p:nvPr/>
        </p:nvSpPr>
        <p:spPr>
          <a:xfrm>
            <a:off x="1448594" y="3423161"/>
            <a:ext cx="2284413" cy="2091310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ar-SA" sz="8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321</a:t>
            </a:r>
          </a:p>
          <a:p>
            <a:pPr marL="0" indent="0" algn="ctr" rtl="1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ar-SA" sz="115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 rtl="1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ar-SA" sz="115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 rtl="1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ar-AE" sz="9600" dirty="0">
              <a:solidFill>
                <a:srgbClr val="00B0F0"/>
              </a:solidFill>
            </a:endParaRPr>
          </a:p>
          <a:p>
            <a:pPr marL="0" indent="0" algn="r" rtl="1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ar-AE" sz="199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Espace réservé d’image 31">
            <a:extLst>
              <a:ext uri="{FF2B5EF4-FFF2-40B4-BE49-F238E27FC236}">
                <a16:creationId xmlns:a16="http://schemas.microsoft.com/office/drawing/2014/main" id="{AAB6EE12-FEF8-FB41-A909-0DA61D7725C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5670" r="5670"/>
          <a:stretch/>
        </p:blipFill>
        <p:spPr>
          <a:xfrm>
            <a:off x="5470309" y="1262076"/>
            <a:ext cx="6615674" cy="5596389"/>
          </a:xfrm>
          <a:ln>
            <a:solidFill>
              <a:srgbClr val="FF0000"/>
            </a:solidFill>
          </a:ln>
        </p:spPr>
      </p:pic>
      <p:sp>
        <p:nvSpPr>
          <p:cNvPr id="14" name="Titre 13">
            <a:extLst>
              <a:ext uri="{FF2B5EF4-FFF2-40B4-BE49-F238E27FC236}">
                <a16:creationId xmlns:a16="http://schemas.microsoft.com/office/drawing/2014/main" id="{6C38D7A9-9299-4108-BB08-026F4B9CA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39713"/>
            <a:ext cx="5145088" cy="1011237"/>
          </a:xfrm>
          <a:solidFill>
            <a:srgbClr val="FFFFFF">
              <a:alpha val="80000"/>
            </a:srgbClr>
          </a:solidFill>
        </p:spPr>
        <p:txBody>
          <a:bodyPr tIns="108000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600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الرحلات</a:t>
            </a:r>
            <a:endParaRPr lang="fr-FR" sz="880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4996" name="Groupe 3">
            <a:extLst>
              <a:ext uri="{FF2B5EF4-FFF2-40B4-BE49-F238E27FC236}">
                <a16:creationId xmlns:a16="http://schemas.microsoft.com/office/drawing/2014/main" id="{DE918DAD-E7EB-6060-B792-9D88A39FEFFE}"/>
              </a:ext>
            </a:extLst>
          </p:cNvPr>
          <p:cNvGrpSpPr>
            <a:grpSpLocks/>
          </p:cNvGrpSpPr>
          <p:nvPr/>
        </p:nvGrpSpPr>
        <p:grpSpPr bwMode="auto">
          <a:xfrm>
            <a:off x="1439863" y="1295400"/>
            <a:ext cx="3148012" cy="3241675"/>
            <a:chOff x="3817917" y="979712"/>
            <a:chExt cx="3224150" cy="3236028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5350FDC6-B019-980D-256D-8C9944B7B518}"/>
                </a:ext>
              </a:extLst>
            </p:cNvPr>
            <p:cNvSpPr/>
            <p:nvPr/>
          </p:nvSpPr>
          <p:spPr>
            <a:xfrm>
              <a:off x="3817917" y="979712"/>
              <a:ext cx="3224150" cy="323602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76200">
              <a:solidFill>
                <a:srgbClr val="FF0000"/>
              </a:solidFill>
            </a:ln>
            <a:effectLst>
              <a:outerShdw blurRad="3937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B0CB8362-85CF-F0D5-6CC0-EAF3405D3880}"/>
                </a:ext>
              </a:extLst>
            </p:cNvPr>
            <p:cNvSpPr/>
            <p:nvPr/>
          </p:nvSpPr>
          <p:spPr>
            <a:xfrm>
              <a:off x="4014650" y="1187313"/>
              <a:ext cx="2837188" cy="281448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rgbClr val="FF0000"/>
              </a:solidFill>
            </a:ln>
            <a:effectLst>
              <a:outerShdw blurRad="152400" algn="ctr" rotWithShape="0">
                <a:srgbClr val="000000">
                  <a:alpha val="8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11D79C91-D815-60B4-996C-80C59BADC72F}"/>
                </a:ext>
              </a:extLst>
            </p:cNvPr>
            <p:cNvSpPr/>
            <p:nvPr/>
          </p:nvSpPr>
          <p:spPr>
            <a:xfrm>
              <a:off x="4274793" y="1459887"/>
              <a:ext cx="2315275" cy="226934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</a:ln>
            <a:effectLst>
              <a:outerShdw blurRad="6223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</p:grpSp>
      <p:sp>
        <p:nvSpPr>
          <p:cNvPr id="8" name="Espace réservé du contenu 5">
            <a:extLst>
              <a:ext uri="{FF2B5EF4-FFF2-40B4-BE49-F238E27FC236}">
                <a16:creationId xmlns:a16="http://schemas.microsoft.com/office/drawing/2014/main" id="{EEFBEEF3-33AE-9887-3187-DDB9CAED478D}"/>
              </a:ext>
            </a:extLst>
          </p:cNvPr>
          <p:cNvSpPr txBox="1">
            <a:spLocks/>
          </p:cNvSpPr>
          <p:nvPr/>
        </p:nvSpPr>
        <p:spPr>
          <a:xfrm>
            <a:off x="2112963" y="2376488"/>
            <a:ext cx="1781175" cy="1736725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ar-SA" sz="6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4611</a:t>
            </a:r>
          </a:p>
          <a:p>
            <a:pPr marL="0" indent="0" algn="ctr" rtl="1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FR" sz="8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 rtl="1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ar-SA" sz="8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 rtl="1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ar-SA" sz="8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 rtl="1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ar-AE" sz="9600" dirty="0">
              <a:solidFill>
                <a:srgbClr val="00B0F0"/>
              </a:solidFill>
            </a:endParaRPr>
          </a:p>
          <a:p>
            <a:pPr marL="0" indent="0" algn="r" rtl="1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ar-AE" sz="199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3">
            <a:extLst>
              <a:ext uri="{FF2B5EF4-FFF2-40B4-BE49-F238E27FC236}">
                <a16:creationId xmlns:a16="http://schemas.microsoft.com/office/drawing/2014/main" id="{F64048FA-1C7E-4BEF-8273-A6490A221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7467" y="2859654"/>
            <a:ext cx="5737639" cy="828899"/>
          </a:xfrm>
        </p:spPr>
        <p:txBody>
          <a:bodyPr rtlCol="0">
            <a:normAutofit fontScale="90000"/>
          </a:bodyPr>
          <a:lstStyle/>
          <a:p>
            <a:pPr algn="r" rtl="1"/>
            <a:r>
              <a:rPr lang="ar-AE" dirty="0"/>
              <a:t>إحصائيات حمل</a:t>
            </a:r>
            <a:r>
              <a:rPr lang="ar-SA" dirty="0"/>
              <a:t>ات</a:t>
            </a:r>
            <a:r>
              <a:rPr lang="ar-AE" dirty="0"/>
              <a:t> الكشف المبكر</a:t>
            </a:r>
            <a:br>
              <a:rPr lang="ar-SA" dirty="0"/>
            </a:br>
            <a:br>
              <a:rPr lang="ar-SA" dirty="0"/>
            </a:br>
            <a:br>
              <a:rPr lang="ar-SA" dirty="0"/>
            </a:br>
            <a:br>
              <a:rPr lang="ar-SA" dirty="0"/>
            </a:br>
            <a:br>
              <a:rPr lang="ar-SA" dirty="0"/>
            </a:br>
            <a:br>
              <a:rPr lang="ar-SA" dirty="0"/>
            </a:br>
            <a:br>
              <a:rPr lang="ar-SA" dirty="0"/>
            </a:br>
            <a:br>
              <a:rPr lang="ar-SA" dirty="0"/>
            </a:br>
            <a:r>
              <a:rPr lang="ar-AE" dirty="0"/>
              <a:t> الكشف المبكر</a:t>
            </a:r>
            <a:endParaRPr lang="fr-FR" b="0" dirty="0"/>
          </a:p>
        </p:txBody>
      </p:sp>
      <p:sp>
        <p:nvSpPr>
          <p:cNvPr id="12" name="Espace réservé du texte 18">
            <a:extLst>
              <a:ext uri="{FF2B5EF4-FFF2-40B4-BE49-F238E27FC236}">
                <a16:creationId xmlns:a16="http://schemas.microsoft.com/office/drawing/2014/main" id="{FAA9D8EA-A7CA-4ED0-94D3-29382CDEBB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57289" y="3876583"/>
            <a:ext cx="4257993" cy="608895"/>
          </a:xfrm>
        </p:spPr>
        <p:txBody>
          <a:bodyPr rtlCol="0"/>
          <a:lstStyle/>
          <a:p>
            <a:pPr algn="r" rtl="1"/>
            <a:r>
              <a:rPr lang="ar-AE" dirty="0"/>
              <a:t>سلامتك ..في الكشف المبكر</a:t>
            </a:r>
            <a:endParaRPr lang="fr-FR" dirty="0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CCA7DD1A-FCAF-2A99-4B50-695752DC3F30}"/>
              </a:ext>
            </a:extLst>
          </p:cNvPr>
          <p:cNvGrpSpPr/>
          <p:nvPr/>
        </p:nvGrpSpPr>
        <p:grpSpPr>
          <a:xfrm>
            <a:off x="327862" y="1071779"/>
            <a:ext cx="5047115" cy="4036560"/>
            <a:chOff x="7275613" y="399887"/>
            <a:chExt cx="5047115" cy="4036560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7769554-EF7E-2AD3-E89F-0906AA9EE92E}"/>
                </a:ext>
              </a:extLst>
            </p:cNvPr>
            <p:cNvSpPr/>
            <p:nvPr/>
          </p:nvSpPr>
          <p:spPr>
            <a:xfrm>
              <a:off x="7275615" y="485286"/>
              <a:ext cx="4488873" cy="828899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71300CD-6B1E-0714-A974-533F2C30B9BD}"/>
                </a:ext>
              </a:extLst>
            </p:cNvPr>
            <p:cNvSpPr/>
            <p:nvPr/>
          </p:nvSpPr>
          <p:spPr>
            <a:xfrm>
              <a:off x="7275614" y="1485188"/>
              <a:ext cx="4488873" cy="828899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AEC6FE7-7B90-2668-3CD6-61C45F5B4456}"/>
                </a:ext>
              </a:extLst>
            </p:cNvPr>
            <p:cNvSpPr/>
            <p:nvPr/>
          </p:nvSpPr>
          <p:spPr>
            <a:xfrm>
              <a:off x="7275614" y="2485090"/>
              <a:ext cx="4488873" cy="828899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9B375FE-BBEC-4096-4B3F-2241773D42C2}"/>
                </a:ext>
              </a:extLst>
            </p:cNvPr>
            <p:cNvSpPr/>
            <p:nvPr/>
          </p:nvSpPr>
          <p:spPr>
            <a:xfrm>
              <a:off x="7275613" y="3514677"/>
              <a:ext cx="4488873" cy="828899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Ovale 39" title="Graphismes d’arrière-plan circulaires">
              <a:extLst>
                <a:ext uri="{FF2B5EF4-FFF2-40B4-BE49-F238E27FC236}">
                  <a16:creationId xmlns:a16="http://schemas.microsoft.com/office/drawing/2014/main" id="{2F55FF8E-44B3-FE82-442B-16475D3786ED}"/>
                </a:ext>
              </a:extLst>
            </p:cNvPr>
            <p:cNvSpPr/>
            <p:nvPr/>
          </p:nvSpPr>
          <p:spPr>
            <a:xfrm>
              <a:off x="7683728" y="399887"/>
              <a:ext cx="959971" cy="984957"/>
            </a:xfrm>
            <a:prstGeom prst="ellipse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0"/>
              <a:r>
                <a:rPr lang="ar-SA" sz="1400" b="1" dirty="0">
                  <a:solidFill>
                    <a:srgbClr val="000000"/>
                  </a:solidFill>
                </a:rPr>
                <a:t>622</a:t>
              </a:r>
              <a:endParaRPr lang="ar-AE" sz="1400" dirty="0">
                <a:solidFill>
                  <a:srgbClr val="000000"/>
                </a:solidFill>
              </a:endParaRPr>
            </a:p>
          </p:txBody>
        </p:sp>
        <p:sp>
          <p:nvSpPr>
            <p:cNvPr id="8" name="Ovale 39" title="Graphismes d’arrière-plan circulaires">
              <a:extLst>
                <a:ext uri="{FF2B5EF4-FFF2-40B4-BE49-F238E27FC236}">
                  <a16:creationId xmlns:a16="http://schemas.microsoft.com/office/drawing/2014/main" id="{CA20BC50-02E6-7978-BA86-14C9470C37E8}"/>
                </a:ext>
              </a:extLst>
            </p:cNvPr>
            <p:cNvSpPr/>
            <p:nvPr/>
          </p:nvSpPr>
          <p:spPr>
            <a:xfrm>
              <a:off x="7683727" y="1422104"/>
              <a:ext cx="959971" cy="984957"/>
            </a:xfrm>
            <a:prstGeom prst="ellipse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0"/>
              <a:r>
                <a:rPr lang="ar-SA" sz="1600" b="1" dirty="0">
                  <a:solidFill>
                    <a:srgbClr val="000000"/>
                  </a:solidFill>
                </a:rPr>
                <a:t>438</a:t>
              </a:r>
              <a:endParaRPr lang="ar-AE" sz="1600" dirty="0">
                <a:solidFill>
                  <a:srgbClr val="000000"/>
                </a:solidFill>
              </a:endParaRPr>
            </a:p>
          </p:txBody>
        </p:sp>
        <p:sp>
          <p:nvSpPr>
            <p:cNvPr id="9" name="Ovale 39" title="Graphismes d’arrière-plan circulaires">
              <a:extLst>
                <a:ext uri="{FF2B5EF4-FFF2-40B4-BE49-F238E27FC236}">
                  <a16:creationId xmlns:a16="http://schemas.microsoft.com/office/drawing/2014/main" id="{255F2C8B-E1AB-30BD-28C8-164891222AA9}"/>
                </a:ext>
              </a:extLst>
            </p:cNvPr>
            <p:cNvSpPr/>
            <p:nvPr/>
          </p:nvSpPr>
          <p:spPr>
            <a:xfrm>
              <a:off x="7634587" y="2429376"/>
              <a:ext cx="959971" cy="984957"/>
            </a:xfrm>
            <a:prstGeom prst="ellipse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0"/>
              <a:r>
                <a:rPr lang="ar-SA" sz="1600" b="1" dirty="0">
                  <a:solidFill>
                    <a:srgbClr val="000000"/>
                  </a:solidFill>
                </a:rPr>
                <a:t>195</a:t>
              </a:r>
              <a:endParaRPr lang="ar-AE" sz="1600" dirty="0">
                <a:solidFill>
                  <a:srgbClr val="000000"/>
                </a:solidFill>
              </a:endParaRPr>
            </a:p>
          </p:txBody>
        </p:sp>
        <p:sp>
          <p:nvSpPr>
            <p:cNvPr id="10" name="Ovale 39" title="Graphismes d’arrière-plan circulaires">
              <a:extLst>
                <a:ext uri="{FF2B5EF4-FFF2-40B4-BE49-F238E27FC236}">
                  <a16:creationId xmlns:a16="http://schemas.microsoft.com/office/drawing/2014/main" id="{9DED695D-4303-8547-C57C-FDEEC2FF0406}"/>
                </a:ext>
              </a:extLst>
            </p:cNvPr>
            <p:cNvSpPr/>
            <p:nvPr/>
          </p:nvSpPr>
          <p:spPr>
            <a:xfrm>
              <a:off x="7683726" y="3451490"/>
              <a:ext cx="959971" cy="984957"/>
            </a:xfrm>
            <a:prstGeom prst="ellipse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0"/>
              <a:r>
                <a:rPr lang="ar-SA" sz="1600" b="1" dirty="0">
                  <a:solidFill>
                    <a:srgbClr val="000000"/>
                  </a:solidFill>
                </a:rPr>
                <a:t>57</a:t>
              </a:r>
              <a:endParaRPr lang="ar-AE" sz="1600" dirty="0">
                <a:solidFill>
                  <a:srgbClr val="000000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0825AD4-4D8C-1C1B-0729-9A80448AB3B7}"/>
                </a:ext>
              </a:extLst>
            </p:cNvPr>
            <p:cNvSpPr/>
            <p:nvPr/>
          </p:nvSpPr>
          <p:spPr>
            <a:xfrm>
              <a:off x="9813177" y="661208"/>
              <a:ext cx="1234633" cy="433452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wrap="none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ar-AE" b="1" dirty="0">
                  <a:solidFill>
                    <a:schemeClr val="bg1"/>
                  </a:solidFill>
                </a:rPr>
                <a:t>عدد المسجلين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5990D2C-6D31-50F4-4283-3544D067912C}"/>
                </a:ext>
              </a:extLst>
            </p:cNvPr>
            <p:cNvSpPr/>
            <p:nvPr/>
          </p:nvSpPr>
          <p:spPr>
            <a:xfrm>
              <a:off x="9157682" y="1686416"/>
              <a:ext cx="2606804" cy="646331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wrap="none">
              <a:spAutoFit/>
            </a:bodyPr>
            <a:lstStyle/>
            <a:p>
              <a:r>
                <a:rPr lang="ar-SA" sz="1800" b="1" dirty="0">
                  <a:solidFill>
                    <a:schemeClr val="bg1"/>
                  </a:solidFill>
                  <a:effectLst/>
                </a:rPr>
                <a:t>المستفيدين من الفحص السريري</a:t>
              </a:r>
            </a:p>
            <a:p>
              <a:endParaRPr lang="ar-AE" dirty="0">
                <a:solidFill>
                  <a:schemeClr val="bg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D3A451A-C05D-9AE4-4924-B8D5D728BBA0}"/>
                </a:ext>
              </a:extLst>
            </p:cNvPr>
            <p:cNvSpPr/>
            <p:nvPr/>
          </p:nvSpPr>
          <p:spPr>
            <a:xfrm>
              <a:off x="8672814" y="2514775"/>
              <a:ext cx="3649914" cy="923330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wrap="square">
              <a:spAutoFit/>
            </a:bodyPr>
            <a:lstStyle/>
            <a:p>
              <a:r>
                <a:rPr lang="ar-SA" b="1" dirty="0">
                  <a:solidFill>
                    <a:schemeClr val="bg1"/>
                  </a:solidFill>
                </a:rPr>
                <a:t>المستفيدين من التصوير الشعاعي للثدي </a:t>
              </a:r>
              <a:endParaRPr lang="fr-FR" altLang="fr-FR" b="1" dirty="0"/>
            </a:p>
            <a:p>
              <a:pPr algn="ctr"/>
              <a:r>
                <a:rPr lang="ar-SA" b="1" dirty="0" err="1">
                  <a:solidFill>
                    <a:schemeClr val="bg1"/>
                  </a:solidFill>
                </a:rPr>
                <a:t>ماموغرافي</a:t>
              </a:r>
              <a:endParaRPr lang="ar-AE" b="1" dirty="0">
                <a:solidFill>
                  <a:schemeClr val="bg1"/>
                </a:solidFill>
              </a:endParaRPr>
            </a:p>
            <a:p>
              <a:endParaRPr lang="ar-AE" dirty="0">
                <a:solidFill>
                  <a:schemeClr val="bg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353D2F4-F804-C4DF-6A87-6FCACBAD7A4D}"/>
                </a:ext>
              </a:extLst>
            </p:cNvPr>
            <p:cNvSpPr/>
            <p:nvPr/>
          </p:nvSpPr>
          <p:spPr>
            <a:xfrm>
              <a:off x="9607992" y="3759303"/>
              <a:ext cx="1816523" cy="369332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wrap="none">
              <a:spAutoFit/>
            </a:bodyPr>
            <a:lstStyle/>
            <a:p>
              <a:r>
                <a:rPr lang="ar-AE" b="1" dirty="0">
                  <a:solidFill>
                    <a:schemeClr val="bg1"/>
                  </a:solidFill>
                </a:rPr>
                <a:t>المستفيدين من التلفزة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EBCFDE05-3AB0-CF4C-945D-68423DFDB972}"/>
              </a:ext>
            </a:extLst>
          </p:cNvPr>
          <p:cNvSpPr/>
          <p:nvPr/>
        </p:nvSpPr>
        <p:spPr>
          <a:xfrm>
            <a:off x="11055106" y="265043"/>
            <a:ext cx="765833" cy="516835"/>
          </a:xfrm>
          <a:prstGeom prst="rect">
            <a:avLst/>
          </a:prstGeom>
          <a:ln>
            <a:solidFill>
              <a:srgbClr val="0019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370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’image 8" descr="Mains sur un téléphone portable">
            <a:extLst>
              <a:ext uri="{FF2B5EF4-FFF2-40B4-BE49-F238E27FC236}">
                <a16:creationId xmlns:a16="http://schemas.microsoft.com/office/drawing/2014/main" id="{A9A75888-22E3-1D43-9112-DA02186070B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527" b="9527"/>
          <a:stretch>
            <a:fillRect/>
          </a:stretch>
        </p:blipFill>
        <p:spPr/>
      </p:pic>
      <p:sp>
        <p:nvSpPr>
          <p:cNvPr id="60419" name="Titre 1">
            <a:extLst>
              <a:ext uri="{FF2B5EF4-FFF2-40B4-BE49-F238E27FC236}">
                <a16:creationId xmlns:a16="http://schemas.microsoft.com/office/drawing/2014/main" id="{D00ABB03-A1AB-5E86-C294-49AD865CA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0238" y="271463"/>
            <a:ext cx="5143500" cy="735012"/>
          </a:xfrm>
        </p:spPr>
        <p:txBody>
          <a:bodyPr/>
          <a:lstStyle/>
          <a:p>
            <a:r>
              <a:rPr lang="ar-AE" altLang="fr-FR" sz="4800"/>
              <a:t>مكتب الصحة</a:t>
            </a:r>
            <a:endParaRPr lang="fr-FR" altLang="fr-FR" sz="4800"/>
          </a:p>
        </p:txBody>
      </p:sp>
      <p:sp>
        <p:nvSpPr>
          <p:cNvPr id="60420" name="Espace réservé du texte 2">
            <a:extLst>
              <a:ext uri="{FF2B5EF4-FFF2-40B4-BE49-F238E27FC236}">
                <a16:creationId xmlns:a16="http://schemas.microsoft.com/office/drawing/2014/main" id="{71175FC2-A034-92A1-7D25-5F9AC1D376DD}"/>
              </a:ext>
            </a:extLst>
          </p:cNvPr>
          <p:cNvSpPr>
            <a:spLocks noGrp="1"/>
          </p:cNvSpPr>
          <p:nvPr>
            <p:ph type="body" sz="half" idx="2"/>
          </p:nvPr>
        </p:nvSpPr>
        <p:spPr bwMode="auto">
          <a:xfrm>
            <a:off x="639763" y="2695575"/>
            <a:ext cx="4132262" cy="446088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rtl="1"/>
            <a:r>
              <a:rPr lang="ar-AE" altLang="fr-FR" sz="2800"/>
              <a:t>المرض لا يعني الموت</a:t>
            </a:r>
            <a:r>
              <a:rPr lang="fr-FR" altLang="fr-FR"/>
              <a:t>.</a:t>
            </a:r>
          </a:p>
        </p:txBody>
      </p:sp>
      <p:sp>
        <p:nvSpPr>
          <p:cNvPr id="60421" name="Espace réservé du contenu 3">
            <a:extLst>
              <a:ext uri="{FF2B5EF4-FFF2-40B4-BE49-F238E27FC236}">
                <a16:creationId xmlns:a16="http://schemas.microsoft.com/office/drawing/2014/main" id="{9B902FD2-A718-57B1-64BA-8AB31E31111E}"/>
              </a:ext>
            </a:extLst>
          </p:cNvPr>
          <p:cNvSpPr>
            <a:spLocks noGrp="1"/>
          </p:cNvSpPr>
          <p:nvPr>
            <p:ph sz="half" idx="4294967295"/>
          </p:nvPr>
        </p:nvSpPr>
        <p:spPr bwMode="auto">
          <a:xfrm>
            <a:off x="1377950" y="1184275"/>
            <a:ext cx="5343525" cy="666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algn="r" rtl="1">
              <a:buFont typeface="Arial" panose="020B0604020202020204" pitchFamily="34" charset="0"/>
              <a:buNone/>
            </a:pPr>
            <a:r>
              <a:rPr lang="ar-AE" altLang="fr-FR"/>
              <a:t>هو مقر دائم من أجل خدمة المرضى ومساعدتهم ،مفتوح لجميع مرضى السرطان الذين يمتلكون رقم ملف داخل المركز الوطني للأنكولوجيا </a:t>
            </a:r>
            <a:endParaRPr lang="fr-FR" altLang="fr-FR"/>
          </a:p>
        </p:txBody>
      </p:sp>
      <p:sp>
        <p:nvSpPr>
          <p:cNvPr id="20" name="Rectangle 19" descr="Bloc d’accentuation">
            <a:extLst>
              <a:ext uri="{FF2B5EF4-FFF2-40B4-BE49-F238E27FC236}">
                <a16:creationId xmlns:a16="http://schemas.microsoft.com/office/drawing/2014/main" id="{EFA08948-2B6F-46B1-9D2D-8D7B2B3FBD56}"/>
              </a:ext>
            </a:extLst>
          </p:cNvPr>
          <p:cNvSpPr/>
          <p:nvPr/>
        </p:nvSpPr>
        <p:spPr>
          <a:xfrm>
            <a:off x="1500188" y="3141663"/>
            <a:ext cx="2411412" cy="1158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60423" name="Image 4">
            <a:extLst>
              <a:ext uri="{FF2B5EF4-FFF2-40B4-BE49-F238E27FC236}">
                <a16:creationId xmlns:a16="http://schemas.microsoft.com/office/drawing/2014/main" id="{8638387B-1BC9-42C9-5807-9C60CABD67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3186113"/>
            <a:ext cx="6278562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space réservé d’image 14">
            <a:extLst>
              <a:ext uri="{FF2B5EF4-FFF2-40B4-BE49-F238E27FC236}">
                <a16:creationId xmlns:a16="http://schemas.microsoft.com/office/drawing/2014/main" id="{B76024DF-019D-DB4D-A346-9138396F62E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/>
          <a:stretch/>
        </p:blipFill>
        <p:spPr>
          <a:xfrm>
            <a:off x="-1" y="0"/>
            <a:ext cx="4546212" cy="6202017"/>
          </a:xfrm>
        </p:spPr>
      </p:pic>
      <p:sp>
        <p:nvSpPr>
          <p:cNvPr id="24" name="Rectangle : Coins arrondis 23">
            <a:extLst>
              <a:ext uri="{FF2B5EF4-FFF2-40B4-BE49-F238E27FC236}">
                <a16:creationId xmlns:a16="http://schemas.microsoft.com/office/drawing/2014/main" id="{F1BA3328-3ABC-4A8F-A13B-D35E9B7658E3}"/>
              </a:ext>
            </a:extLst>
          </p:cNvPr>
          <p:cNvSpPr/>
          <p:nvPr/>
        </p:nvSpPr>
        <p:spPr>
          <a:xfrm>
            <a:off x="639763" y="6327775"/>
            <a:ext cx="1150937" cy="393700"/>
          </a:xfrm>
          <a:prstGeom prst="roundRect">
            <a:avLst>
              <a:gd name="adj" fmla="val 8785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C8654D48-980E-4B11-0316-A26FC4FC8712}"/>
              </a:ext>
            </a:extLst>
          </p:cNvPr>
          <p:cNvGraphicFramePr>
            <a:graphicFrameLocks noGrp="1"/>
          </p:cNvGraphicFramePr>
          <p:nvPr/>
        </p:nvGraphicFramePr>
        <p:xfrm>
          <a:off x="4868863" y="2070100"/>
          <a:ext cx="7018337" cy="3641725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33791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8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08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4471">
                <a:tc>
                  <a:txBody>
                    <a:bodyPr/>
                    <a:lstStyle/>
                    <a:p>
                      <a:pPr marL="175260" indent="-17526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1800" dirty="0">
                          <a:effectLst/>
                        </a:rPr>
                        <a:t>المقررات</a:t>
                      </a:r>
                      <a:endParaRPr lang="fr-FR" sz="1400" b="1" dirty="0">
                        <a:solidFill>
                          <a:srgbClr val="2C6D3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75260" indent="-17526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1800">
                          <a:effectLst/>
                        </a:rPr>
                        <a:t>الأيام</a:t>
                      </a:r>
                      <a:endParaRPr lang="fr-FR" sz="1400" b="1">
                        <a:solidFill>
                          <a:srgbClr val="2C6D3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75260" indent="-17526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1800">
                          <a:effectLst/>
                        </a:rPr>
                        <a:t>وقت الدوام</a:t>
                      </a:r>
                      <a:endParaRPr lang="fr-FR" sz="1400" b="1">
                        <a:solidFill>
                          <a:srgbClr val="2C6D3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6153">
                <a:tc>
                  <a:txBody>
                    <a:bodyPr/>
                    <a:lstStyle/>
                    <a:p>
                      <a:pPr marL="175260" indent="-17526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1600" dirty="0">
                          <a:effectLst/>
                        </a:rPr>
                        <a:t>التلفزة -</a:t>
                      </a:r>
                      <a:r>
                        <a:rPr lang="ar-SA" sz="1600" dirty="0" err="1">
                          <a:effectLst/>
                        </a:rPr>
                        <a:t>اسكانير</a:t>
                      </a:r>
                      <a:r>
                        <a:rPr lang="ar-SA" sz="1400" dirty="0">
                          <a:effectLst/>
                        </a:rPr>
                        <a:t>- تخطيط القلبٍ- </a:t>
                      </a:r>
                      <a:r>
                        <a:rPr lang="ar-AE" sz="1400" dirty="0">
                          <a:effectLst/>
                        </a:rPr>
                        <a:t>7</a:t>
                      </a:r>
                      <a:r>
                        <a:rPr lang="ar-SA" sz="1400" dirty="0">
                          <a:effectLst/>
                        </a:rPr>
                        <a:t> حقن كيمياوي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endParaRPr lang="fr-FR" sz="140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17526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AE" sz="1600" dirty="0">
                          <a:effectLst/>
                        </a:rPr>
                        <a:t>الإثنين</a:t>
                      </a:r>
                      <a:endParaRPr lang="fr-FR" sz="1400" b="1" dirty="0">
                        <a:solidFill>
                          <a:srgbClr val="2C6D3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17526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08H00/12H00</a:t>
                      </a:r>
                      <a:endParaRPr lang="fr-FR" sz="1400" b="1">
                        <a:solidFill>
                          <a:srgbClr val="2C6D3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8703">
                <a:tc>
                  <a:txBody>
                    <a:bodyPr/>
                    <a:lstStyle/>
                    <a:p>
                      <a:pPr marL="175260" indent="-17526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1600" dirty="0">
                          <a:effectLst/>
                        </a:rPr>
                        <a:t>والتلفزة -الراديو</a:t>
                      </a:r>
                      <a:r>
                        <a:rPr lang="en-US" sz="1600" dirty="0">
                          <a:effectLst/>
                        </a:rPr>
                        <a:t>. </a:t>
                      </a:r>
                      <a:r>
                        <a:rPr lang="ar-SA" sz="1600" dirty="0">
                          <a:effectLst/>
                        </a:rPr>
                        <a:t>تخطيط القلبٍ- </a:t>
                      </a:r>
                      <a:r>
                        <a:rPr lang="ar-SA" sz="1600" dirty="0" err="1">
                          <a:effectLst/>
                        </a:rPr>
                        <a:t>ماموكرافي</a:t>
                      </a:r>
                      <a:r>
                        <a:rPr lang="ar-SA" sz="1600" dirty="0">
                          <a:effectLst/>
                        </a:rPr>
                        <a:t>.  فحوص الدم - </a:t>
                      </a:r>
                      <a:r>
                        <a:rPr lang="ar-AE" sz="1600" dirty="0">
                          <a:effectLst/>
                        </a:rPr>
                        <a:t>7</a:t>
                      </a:r>
                      <a:r>
                        <a:rPr lang="ar-SA" sz="1600" dirty="0">
                          <a:effectLst/>
                        </a:rPr>
                        <a:t> حقن كيمياوي</a:t>
                      </a:r>
                      <a:endParaRPr lang="fr-FR" sz="140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17526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1600" dirty="0">
                          <a:effectLst/>
                        </a:rPr>
                        <a:t>الثلاثاء</a:t>
                      </a:r>
                      <a:endParaRPr lang="fr-FR" sz="140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17526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08H00/12H00</a:t>
                      </a:r>
                      <a:endParaRPr lang="fr-FR" sz="1400" b="1">
                        <a:solidFill>
                          <a:srgbClr val="2C6D3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4128">
                <a:tc>
                  <a:txBody>
                    <a:bodyPr/>
                    <a:lstStyle/>
                    <a:p>
                      <a:pPr marL="175260" indent="-17526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1600" dirty="0">
                          <a:effectLst/>
                        </a:rPr>
                        <a:t>الأدوية- </a:t>
                      </a:r>
                      <a:r>
                        <a:rPr lang="ar-AE" sz="1600" dirty="0">
                          <a:effectLst/>
                        </a:rPr>
                        <a:t>7</a:t>
                      </a:r>
                      <a:r>
                        <a:rPr lang="ar-SA" sz="1600" dirty="0">
                          <a:effectLst/>
                        </a:rPr>
                        <a:t> حقن كيمياوي</a:t>
                      </a:r>
                      <a:endParaRPr lang="fr-FR" sz="140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17526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1600" dirty="0">
                          <a:effectLst/>
                        </a:rPr>
                        <a:t>الأربعاء</a:t>
                      </a:r>
                      <a:endParaRPr lang="fr-FR" sz="140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17526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08H00/12H00</a:t>
                      </a:r>
                      <a:endParaRPr lang="fr-FR" sz="1400" b="1" dirty="0">
                        <a:solidFill>
                          <a:srgbClr val="2C6D3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9135">
                <a:tc>
                  <a:txBody>
                    <a:bodyPr/>
                    <a:lstStyle/>
                    <a:p>
                      <a:pPr marL="175260" indent="-17526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1600" dirty="0">
                          <a:effectLst/>
                        </a:rPr>
                        <a:t>فحوص الدم و الفحوص الخارجية - </a:t>
                      </a:r>
                      <a:r>
                        <a:rPr lang="ar-AE" sz="1600" dirty="0">
                          <a:effectLst/>
                        </a:rPr>
                        <a:t>7</a:t>
                      </a:r>
                      <a:r>
                        <a:rPr lang="ar-SA" sz="1600" dirty="0">
                          <a:effectLst/>
                        </a:rPr>
                        <a:t> حقن كيمياوي</a:t>
                      </a:r>
                      <a:endParaRPr lang="fr-FR" sz="140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17526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1600" dirty="0">
                          <a:effectLst/>
                        </a:rPr>
                        <a:t>الخميس</a:t>
                      </a:r>
                      <a:endParaRPr lang="fr-FR" sz="140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17526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08H00/12H00</a:t>
                      </a:r>
                      <a:endParaRPr lang="fr-FR" sz="1400" b="1">
                        <a:solidFill>
                          <a:srgbClr val="2C6D3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9135">
                <a:tc>
                  <a:txBody>
                    <a:bodyPr/>
                    <a:lstStyle/>
                    <a:p>
                      <a:pPr marL="175260" indent="-17526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1600" dirty="0" err="1">
                          <a:effectLst/>
                        </a:rPr>
                        <a:t>سنتوكرافي</a:t>
                      </a:r>
                      <a:r>
                        <a:rPr lang="ar-SA" sz="1600" dirty="0">
                          <a:effectLst/>
                        </a:rPr>
                        <a:t> </a:t>
                      </a:r>
                      <a:r>
                        <a:rPr lang="ar-AE" sz="1600" dirty="0">
                          <a:effectLst/>
                        </a:rPr>
                        <a:t>7</a:t>
                      </a:r>
                      <a:r>
                        <a:rPr lang="ar-SA" sz="1600" dirty="0">
                          <a:effectLst/>
                        </a:rPr>
                        <a:t>- حقن كيمياوي- تخطيط القلبٍ</a:t>
                      </a:r>
                      <a:endParaRPr lang="fr-FR" sz="140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17526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1600" dirty="0">
                          <a:effectLst/>
                        </a:rPr>
                        <a:t>الجمعة</a:t>
                      </a:r>
                      <a:endParaRPr lang="fr-FR" sz="140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457200" indent="-175260"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08H00/11H00</a:t>
                      </a:r>
                      <a:endParaRPr lang="fr-FR" sz="1400" b="1" dirty="0">
                        <a:solidFill>
                          <a:srgbClr val="2C6D3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itr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 txBox="1">
            <a:spLocks/>
          </p:cNvSpPr>
          <p:nvPr/>
        </p:nvSpPr>
        <p:spPr>
          <a:xfrm>
            <a:off x="5356225" y="277813"/>
            <a:ext cx="6642100" cy="112553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400" b="1" kern="1200" spc="-150" dirty="0">
                <a:solidFill>
                  <a:schemeClr val="accent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r" rtl="1" fontAlgn="auto">
              <a:spcAft>
                <a:spcPts val="0"/>
              </a:spcAft>
              <a:defRPr/>
            </a:pPr>
            <a:r>
              <a:rPr lang="ar-SA" sz="6000" dirty="0">
                <a:solidFill>
                  <a:srgbClr val="00B0F0"/>
                </a:solidFill>
              </a:rPr>
              <a:t>ال</a:t>
            </a:r>
            <a:r>
              <a:rPr lang="ar-AE" sz="6000" dirty="0">
                <a:solidFill>
                  <a:srgbClr val="00B0F0"/>
                </a:solidFill>
              </a:rPr>
              <a:t>جدول الأسبوع</a:t>
            </a:r>
            <a:r>
              <a:rPr lang="ar-SA" sz="6000" dirty="0">
                <a:solidFill>
                  <a:srgbClr val="00B0F0"/>
                </a:solidFill>
              </a:rPr>
              <a:t>ي</a:t>
            </a:r>
            <a:endParaRPr lang="fr-FR" sz="6000" dirty="0">
              <a:solidFill>
                <a:srgbClr val="00B0F0"/>
              </a:solidFill>
            </a:endParaRPr>
          </a:p>
        </p:txBody>
      </p:sp>
      <p:sp>
        <p:nvSpPr>
          <p:cNvPr id="62491" name="Espace réservé du texte 2">
            <a:extLst>
              <a:ext uri="{FF2B5EF4-FFF2-40B4-BE49-F238E27FC236}">
                <a16:creationId xmlns:a16="http://schemas.microsoft.com/office/drawing/2014/main" id="{7FBD11E0-A257-05DE-302F-86FFD2AA1007}"/>
              </a:ext>
            </a:extLst>
          </p:cNvPr>
          <p:cNvSpPr txBox="1">
            <a:spLocks/>
          </p:cNvSpPr>
          <p:nvPr/>
        </p:nvSpPr>
        <p:spPr bwMode="auto">
          <a:xfrm>
            <a:off x="5094288" y="1403350"/>
            <a:ext cx="6642100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66700" indent="-266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ndara" panose="020E0502030303020204" pitchFamily="34" charset="0"/>
              </a:defRPr>
            </a:lvl1pPr>
            <a:lvl2pPr marL="542925" indent="-276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Candara" panose="020E0502030303020204" pitchFamily="34" charset="0"/>
              </a:defRPr>
            </a:lvl2pPr>
            <a:lvl3pPr marL="8096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Candara" panose="020E0502030303020204" pitchFamily="34" charset="0"/>
              </a:defRPr>
            </a:lvl3pPr>
            <a:lvl4pPr marL="10763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Candara" panose="020E0502030303020204" pitchFamily="34" charset="0"/>
              </a:defRPr>
            </a:lvl4pPr>
            <a:lvl5pPr marL="13430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Candara" panose="020E0502030303020204" pitchFamily="34" charset="0"/>
              </a:defRPr>
            </a:lvl5pPr>
            <a:lvl6pPr marL="1800225" indent="-2667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Candara" panose="020E0502030303020204" pitchFamily="34" charset="0"/>
              </a:defRPr>
            </a:lvl6pPr>
            <a:lvl7pPr marL="2257425" indent="-2667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Candara" panose="020E0502030303020204" pitchFamily="34" charset="0"/>
              </a:defRPr>
            </a:lvl7pPr>
            <a:lvl8pPr marL="2714625" indent="-2667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Candara" panose="020E0502030303020204" pitchFamily="34" charset="0"/>
              </a:defRPr>
            </a:lvl8pPr>
            <a:lvl9pPr marL="3171825" indent="-2667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Candara" panose="020E0502030303020204" pitchFamily="34" charset="0"/>
              </a:defRPr>
            </a:lvl9pPr>
          </a:lstStyle>
          <a:p>
            <a:pPr algn="r" rtl="1" eaLnBrk="1" hangingPunct="1"/>
            <a:r>
              <a:rPr lang="ar-AE" altLang="fr-FR"/>
              <a:t>النجاح هو ابن المثابرة</a:t>
            </a:r>
            <a:endParaRPr lang="fr-FR" alt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E23C8E-5A9E-9A54-1F60-08E474A7CF2D}"/>
              </a:ext>
            </a:extLst>
          </p:cNvPr>
          <p:cNvSpPr/>
          <p:nvPr/>
        </p:nvSpPr>
        <p:spPr>
          <a:xfrm>
            <a:off x="11091863" y="6305550"/>
            <a:ext cx="1100137" cy="55245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kern="0">
              <a:solidFill>
                <a:srgbClr val="FFFFFF"/>
              </a:solidFill>
              <a:latin typeface="Candar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’image 5">
            <a:extLst>
              <a:ext uri="{FF2B5EF4-FFF2-40B4-BE49-F238E27FC236}">
                <a16:creationId xmlns:a16="http://schemas.microsoft.com/office/drawing/2014/main" id="{3A2CE605-99AC-D24C-98E0-471FD276265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/>
          <a:stretch/>
        </p:blipFill>
        <p:spPr>
          <a:xfrm>
            <a:off x="0" y="-1"/>
            <a:ext cx="4546212" cy="6202017"/>
          </a:xfrm>
          <a:ln>
            <a:solidFill>
              <a:srgbClr val="00B0F0"/>
            </a:solidFill>
          </a:ln>
        </p:spPr>
      </p:pic>
      <p:sp>
        <p:nvSpPr>
          <p:cNvPr id="41" name="Rectangle : Coins arrondis 40">
            <a:extLst>
              <a:ext uri="{FF2B5EF4-FFF2-40B4-BE49-F238E27FC236}">
                <a16:creationId xmlns:a16="http://schemas.microsoft.com/office/drawing/2014/main" id="{590299DC-93E7-4276-B2CA-3EAC7970D19A}"/>
              </a:ext>
            </a:extLst>
          </p:cNvPr>
          <p:cNvSpPr/>
          <p:nvPr/>
        </p:nvSpPr>
        <p:spPr>
          <a:xfrm>
            <a:off x="639763" y="6327775"/>
            <a:ext cx="1150937" cy="393700"/>
          </a:xfrm>
          <a:prstGeom prst="roundRect">
            <a:avLst>
              <a:gd name="adj" fmla="val 8785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2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4516" name="Titre 1">
            <a:extLst>
              <a:ext uri="{FF2B5EF4-FFF2-40B4-BE49-F238E27FC236}">
                <a16:creationId xmlns:a16="http://schemas.microsoft.com/office/drawing/2014/main" id="{CFCC0CCC-6014-8E6A-A9E0-92728CF8602E}"/>
              </a:ext>
            </a:extLst>
          </p:cNvPr>
          <p:cNvSpPr txBox="1">
            <a:spLocks/>
          </p:cNvSpPr>
          <p:nvPr/>
        </p:nvSpPr>
        <p:spPr bwMode="auto">
          <a:xfrm>
            <a:off x="5118100" y="1870075"/>
            <a:ext cx="6642100" cy="1123950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9pPr>
          </a:lstStyle>
          <a:p>
            <a:pPr algn="r" rtl="1" eaLnBrk="1" hangingPunct="1">
              <a:lnSpc>
                <a:spcPct val="90000"/>
              </a:lnSpc>
            </a:pPr>
            <a:r>
              <a:rPr lang="ar-AE" altLang="fr-FR" sz="6000" b="1" dirty="0">
                <a:solidFill>
                  <a:srgbClr val="00B0F0"/>
                </a:solidFill>
                <a:latin typeface="Corbel" panose="020B0503020204020204" pitchFamily="34" charset="0"/>
              </a:rPr>
              <a:t>مر</a:t>
            </a:r>
            <a:r>
              <a:rPr lang="ar-SA" altLang="fr-FR" sz="6000" b="1" dirty="0" err="1">
                <a:solidFill>
                  <a:srgbClr val="00B0F0"/>
                </a:solidFill>
                <a:latin typeface="Corbel" panose="020B0503020204020204" pitchFamily="34" charset="0"/>
              </a:rPr>
              <a:t>ضى</a:t>
            </a:r>
            <a:r>
              <a:rPr lang="ar-AE" altLang="fr-FR" sz="6000" b="1" dirty="0">
                <a:solidFill>
                  <a:srgbClr val="00B0F0"/>
                </a:solidFill>
                <a:latin typeface="Corbel" panose="020B0503020204020204" pitchFamily="34" charset="0"/>
              </a:rPr>
              <a:t> ال</a:t>
            </a:r>
            <a:r>
              <a:rPr lang="ar-SA" altLang="fr-FR" sz="6000" b="1" dirty="0">
                <a:solidFill>
                  <a:srgbClr val="00B0F0"/>
                </a:solidFill>
                <a:latin typeface="Corbel" panose="020B0503020204020204" pitchFamily="34" charset="0"/>
              </a:rPr>
              <a:t>جمعية</a:t>
            </a:r>
            <a:r>
              <a:rPr lang="ar-AE" altLang="fr-FR" sz="6000" b="1" dirty="0">
                <a:solidFill>
                  <a:srgbClr val="00B0F0"/>
                </a:solidFill>
                <a:latin typeface="Corbel" panose="020B0503020204020204" pitchFamily="34" charset="0"/>
              </a:rPr>
              <a:t> بالأرقام</a:t>
            </a:r>
            <a:endParaRPr lang="fr-FR" altLang="fr-FR" sz="6000" b="1" dirty="0">
              <a:solidFill>
                <a:srgbClr val="00B0F0"/>
              </a:solidFill>
              <a:latin typeface="Corbel" panose="020B0503020204020204" pitchFamily="34" charset="0"/>
            </a:endParaRPr>
          </a:p>
        </p:txBody>
      </p:sp>
      <p:sp>
        <p:nvSpPr>
          <p:cNvPr id="64517" name="Espace réservé du texte 2">
            <a:extLst>
              <a:ext uri="{FF2B5EF4-FFF2-40B4-BE49-F238E27FC236}">
                <a16:creationId xmlns:a16="http://schemas.microsoft.com/office/drawing/2014/main" id="{564ADC71-2701-550C-3E39-9D931BA5F7C6}"/>
              </a:ext>
            </a:extLst>
          </p:cNvPr>
          <p:cNvSpPr txBox="1">
            <a:spLocks/>
          </p:cNvSpPr>
          <p:nvPr/>
        </p:nvSpPr>
        <p:spPr bwMode="auto">
          <a:xfrm>
            <a:off x="5118100" y="2994025"/>
            <a:ext cx="6642100" cy="854075"/>
          </a:xfrm>
          <a:prstGeom prst="rect">
            <a:avLst/>
          </a:prstGeom>
          <a:solidFill>
            <a:srgbClr val="00B0F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180000" rIns="180000" bIns="18000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429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8096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0763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533525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990725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447925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05125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 eaLnBrk="1" hangingPunct="1">
              <a:buFont typeface="Arial" panose="020B0604020202020204" pitchFamily="34" charset="0"/>
              <a:buNone/>
            </a:pPr>
            <a:r>
              <a:rPr lang="ar-AE" altLang="fr-FR" sz="1800">
                <a:solidFill>
                  <a:srgbClr val="FFFFFF"/>
                </a:solidFill>
                <a:latin typeface="Candara" panose="020E0502030303020204" pitchFamily="34" charset="0"/>
              </a:rPr>
              <a:t>كلنا نعيش مع السرطان سواء كان موجود في انفسنا او يؤثر على شخص نحبه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A75CB5-7A55-41E6-1C82-A55E7EBC5B98}"/>
              </a:ext>
            </a:extLst>
          </p:cNvPr>
          <p:cNvSpPr/>
          <p:nvPr/>
        </p:nvSpPr>
        <p:spPr>
          <a:xfrm>
            <a:off x="11091863" y="6305550"/>
            <a:ext cx="1100137" cy="55245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kern="0">
              <a:solidFill>
                <a:srgbClr val="FFFFFF"/>
              </a:solidFill>
              <a:latin typeface="Candar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ZoneTexte 17">
            <a:extLst>
              <a:ext uri="{FF2B5EF4-FFF2-40B4-BE49-F238E27FC236}">
                <a16:creationId xmlns:a16="http://schemas.microsoft.com/office/drawing/2014/main" id="{97CD5F4D-0C9E-808A-86B2-4E8E91997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278" y="1533228"/>
            <a:ext cx="5923721" cy="1050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9pPr>
          </a:lstStyle>
          <a:p>
            <a:pPr algn="just" rtl="1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ar-AE" altLang="fr-FR" sz="2000" b="1" dirty="0">
                <a:latin typeface="Arial" panose="020B0604020202020204" pitchFamily="34" charset="0"/>
              </a:rPr>
              <a:t>وصل عدد المسجلين </a:t>
            </a:r>
            <a:r>
              <a:rPr lang="ar-SA" altLang="fr-FR" sz="2000" b="1" dirty="0">
                <a:latin typeface="Arial" panose="020B0604020202020204" pitchFamily="34" charset="0"/>
              </a:rPr>
              <a:t>لدي</a:t>
            </a:r>
            <a:r>
              <a:rPr lang="ar-AE" altLang="fr-FR" sz="2000" b="1" dirty="0">
                <a:latin typeface="Arial" panose="020B0604020202020204" pitchFamily="34" charset="0"/>
              </a:rPr>
              <a:t> </a:t>
            </a:r>
            <a:r>
              <a:rPr lang="ar-SA" altLang="fr-FR" sz="2000" b="1" dirty="0">
                <a:latin typeface="Arial" panose="020B0604020202020204" pitchFamily="34" charset="0"/>
              </a:rPr>
              <a:t>ال</a:t>
            </a:r>
            <a:r>
              <a:rPr lang="ar-AE" altLang="fr-FR" sz="2000" b="1" dirty="0">
                <a:latin typeface="Arial" panose="020B0604020202020204" pitchFamily="34" charset="0"/>
              </a:rPr>
              <a:t>مكتب </a:t>
            </a:r>
            <a:r>
              <a:rPr lang="ar-SA" altLang="fr-FR" sz="2000" b="1" dirty="0">
                <a:latin typeface="Arial" panose="020B0604020202020204" pitchFamily="34" charset="0"/>
              </a:rPr>
              <a:t>ال</a:t>
            </a:r>
            <a:r>
              <a:rPr lang="ar-AE" altLang="fr-FR" sz="2000" b="1" dirty="0">
                <a:latin typeface="Arial" panose="020B0604020202020204" pitchFamily="34" charset="0"/>
              </a:rPr>
              <a:t>صحي ل</a:t>
            </a:r>
            <a:r>
              <a:rPr lang="ar-SA" altLang="fr-FR" sz="2000" b="1" dirty="0">
                <a:latin typeface="Arial" panose="020B0604020202020204" pitchFamily="34" charset="0"/>
              </a:rPr>
              <a:t>ل</a:t>
            </a:r>
            <a:r>
              <a:rPr lang="ar-AE" altLang="fr-FR" sz="2000" b="1" dirty="0">
                <a:latin typeface="Arial" panose="020B0604020202020204" pitchFamily="34" charset="0"/>
              </a:rPr>
              <a:t>جمعية </a:t>
            </a:r>
            <a:r>
              <a:rPr lang="ar-SA" altLang="fr-FR" sz="2000" b="1" dirty="0">
                <a:latin typeface="Arial" panose="020B0604020202020204" pitchFamily="34" charset="0"/>
              </a:rPr>
              <a:t>لهذه السنة</a:t>
            </a:r>
            <a:r>
              <a:rPr lang="ar-AE" altLang="fr-FR" sz="2000" b="1" dirty="0">
                <a:latin typeface="Arial" panose="020B0604020202020204" pitchFamily="34" charset="0"/>
              </a:rPr>
              <a:t> </a:t>
            </a:r>
            <a:r>
              <a:rPr lang="ar-SA" altLang="fr-FR" sz="2000" b="1" dirty="0">
                <a:latin typeface="Arial" panose="020B0604020202020204" pitchFamily="34" charset="0"/>
              </a:rPr>
              <a:t>إ</a:t>
            </a:r>
            <a:r>
              <a:rPr lang="ar-AE" altLang="fr-FR" sz="2000" b="1" dirty="0">
                <a:latin typeface="Arial" panose="020B0604020202020204" pitchFamily="34" charset="0"/>
              </a:rPr>
              <a:t>ل</a:t>
            </a:r>
            <a:r>
              <a:rPr lang="ar-SA" altLang="fr-FR" sz="2000" b="1" dirty="0">
                <a:latin typeface="Arial" panose="020B0604020202020204" pitchFamily="34" charset="0"/>
              </a:rPr>
              <a:t>ى </a:t>
            </a:r>
            <a:r>
              <a:rPr lang="fr-FR" altLang="fr-FR" sz="2400" b="1" dirty="0">
                <a:solidFill>
                  <a:srgbClr val="2D3E50"/>
                </a:solidFill>
                <a:latin typeface="Arial" panose="020B0604020202020204" pitchFamily="34" charset="0"/>
              </a:rPr>
              <a:t>1119</a:t>
            </a:r>
            <a:r>
              <a:rPr lang="ar-SA" altLang="fr-FR" sz="2000" b="1" dirty="0">
                <a:latin typeface="Arial" panose="020B0604020202020204" pitchFamily="34" charset="0"/>
              </a:rPr>
              <a:t>، موز</a:t>
            </a:r>
            <a:r>
              <a:rPr lang="ar-AE" altLang="fr-FR" sz="2000" b="1" dirty="0">
                <a:latin typeface="Arial" panose="020B0604020202020204" pitchFamily="34" charset="0"/>
              </a:rPr>
              <a:t>عون على الجدول التالي :</a:t>
            </a:r>
          </a:p>
        </p:txBody>
      </p:sp>
      <p:pic>
        <p:nvPicPr>
          <p:cNvPr id="66563" name="Image 18">
            <a:extLst>
              <a:ext uri="{FF2B5EF4-FFF2-40B4-BE49-F238E27FC236}">
                <a16:creationId xmlns:a16="http://schemas.microsoft.com/office/drawing/2014/main" id="{4BDF1771-E706-CC56-9B36-CEA8AD672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438" y="6329363"/>
            <a:ext cx="1100137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524BDDA1-9186-4DC6-9895-A626FDBB30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7475" b="7475"/>
          <a:stretch>
            <a:fillRect/>
          </a:stretch>
        </p:blipFill>
        <p:spPr/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9C094CD-DE3B-8E3B-4376-DFB6E11C82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6365051"/>
              </p:ext>
            </p:extLst>
          </p:nvPr>
        </p:nvGraphicFramePr>
        <p:xfrm>
          <a:off x="592138" y="3503613"/>
          <a:ext cx="4418012" cy="103663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060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7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6313">
                <a:tc>
                  <a:txBody>
                    <a:bodyPr/>
                    <a:lstStyle/>
                    <a:p>
                      <a:pPr marL="175260" indent="-17526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1400" b="1" kern="1200" dirty="0">
                          <a:solidFill>
                            <a:srgbClr val="2C6D3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477</a:t>
                      </a: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marL="175260" indent="-17526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AE" sz="1800" dirty="0">
                          <a:effectLst/>
                        </a:rPr>
                        <a:t>ذكور</a:t>
                      </a:r>
                      <a:endParaRPr lang="fr-FR" sz="1400" b="1" dirty="0">
                        <a:solidFill>
                          <a:srgbClr val="2C6D3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6" marR="68586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324">
                <a:tc>
                  <a:txBody>
                    <a:bodyPr/>
                    <a:lstStyle/>
                    <a:p>
                      <a:pPr marL="175260" indent="-17526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1400" b="1" kern="1200" dirty="0">
                          <a:solidFill>
                            <a:srgbClr val="2C6D3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642</a:t>
                      </a:r>
                    </a:p>
                  </a:txBody>
                  <a:tcPr marL="68586" marR="68586" marT="0" marB="0" anchor="ctr"/>
                </a:tc>
                <a:tc>
                  <a:txBody>
                    <a:bodyPr/>
                    <a:lstStyle/>
                    <a:p>
                      <a:pPr marL="457200" indent="-17526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AE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إناث</a:t>
                      </a:r>
                      <a:endParaRPr lang="fr-FR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6" marR="68586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DEF7E744-A5C6-A97F-A93E-41F9B3AAE5D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1566" r="21566"/>
          <a:stretch>
            <a:fillRect/>
          </a:stretch>
        </p:blipFill>
        <p:spPr>
          <a:xfrm>
            <a:off x="-1" y="2"/>
            <a:ext cx="4546212" cy="6427302"/>
          </a:xfrm>
        </p:spPr>
      </p:pic>
      <p:sp>
        <p:nvSpPr>
          <p:cNvPr id="68611" name="Titre 7">
            <a:extLst>
              <a:ext uri="{FF2B5EF4-FFF2-40B4-BE49-F238E27FC236}">
                <a16:creationId xmlns:a16="http://schemas.microsoft.com/office/drawing/2014/main" id="{AD4AEB45-48E2-F7CA-CFA5-BB891B93D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7013" y="914400"/>
            <a:ext cx="5614987" cy="595313"/>
          </a:xfrm>
          <a:solidFill>
            <a:schemeClr val="bg1"/>
          </a:solidFill>
        </p:spPr>
        <p:txBody>
          <a:bodyPr/>
          <a:lstStyle/>
          <a:p>
            <a:pPr algn="r" rtl="1"/>
            <a:r>
              <a:rPr lang="ar-AE" dirty="0"/>
              <a:t>مرضي الجمعية حسب السن</a:t>
            </a:r>
            <a:endParaRPr lang="fr-FR" altLang="fr-FR" dirty="0">
              <a:solidFill>
                <a:srgbClr val="00B0F0"/>
              </a:solidFill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98F44BC5-BC6A-5774-72F6-4AD3EF016D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6251304"/>
              </p:ext>
            </p:extLst>
          </p:nvPr>
        </p:nvGraphicFramePr>
        <p:xfrm>
          <a:off x="5499100" y="2373313"/>
          <a:ext cx="6119813" cy="3308230"/>
        </p:xfrm>
        <a:graphic>
          <a:graphicData uri="http://schemas.openxmlformats.org/drawingml/2006/table">
            <a:tbl>
              <a:tblPr firstRow="1" firstCol="1" bandRow="1"/>
              <a:tblGrid>
                <a:gridCol w="1562506">
                  <a:extLst>
                    <a:ext uri="{9D8B030D-6E8A-4147-A177-3AD203B41FA5}">
                      <a16:colId xmlns:a16="http://schemas.microsoft.com/office/drawing/2014/main" val="1558283613"/>
                    </a:ext>
                  </a:extLst>
                </a:gridCol>
                <a:gridCol w="4557307">
                  <a:extLst>
                    <a:ext uri="{9D8B030D-6E8A-4147-A177-3AD203B41FA5}">
                      <a16:colId xmlns:a16="http://schemas.microsoft.com/office/drawing/2014/main" val="3912037200"/>
                    </a:ext>
                  </a:extLst>
                </a:gridCol>
              </a:tblGrid>
              <a:tr h="648934">
                <a:tc>
                  <a:txBody>
                    <a:bodyPr/>
                    <a:lstStyle/>
                    <a:p>
                      <a:pPr algn="ctr" rtl="0" fontAlgn="ctr"/>
                      <a:r>
                        <a:rPr lang="ar-SA" sz="2000" b="1" i="0" u="none" strike="noStrike" dirty="0">
                          <a:solidFill>
                            <a:srgbClr val="2C6D3B"/>
                          </a:solidFill>
                          <a:effectLst/>
                          <a:latin typeface="Arial" panose="020B0604020202020204" pitchFamily="34" charset="0"/>
                        </a:rPr>
                        <a:t>النسبة المئوية</a:t>
                      </a:r>
                    </a:p>
                  </a:txBody>
                  <a:tcPr marL="9526" marR="9526" marT="9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ar-SA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السن</a:t>
                      </a:r>
                    </a:p>
                  </a:txBody>
                  <a:tcPr marL="9526" marR="9526" marT="9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0426150"/>
                  </a:ext>
                </a:extLst>
              </a:tr>
              <a:tr h="619213">
                <a:tc>
                  <a:txBody>
                    <a:bodyPr/>
                    <a:lstStyle/>
                    <a:p>
                      <a:pPr algn="ctr" fontAlgn="b"/>
                      <a:r>
                        <a:rPr lang="ar-SA" sz="2000" b="1" i="0" u="none" strike="noStrike" dirty="0">
                          <a:effectLst/>
                          <a:latin typeface="Arial" panose="020B0604020202020204" pitchFamily="34" charset="0"/>
                        </a:rPr>
                        <a:t>7,25%</a:t>
                      </a:r>
                    </a:p>
                    <a:p>
                      <a:pPr algn="ctr" fontAlgn="b"/>
                      <a:endParaRPr lang="fr-FR" sz="2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6" marR="9526" marT="9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ar-S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من 1-17 س</a:t>
                      </a:r>
                    </a:p>
                  </a:txBody>
                  <a:tcPr marL="9526" marR="9526" marT="9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3253951"/>
                  </a:ext>
                </a:extLst>
              </a:tr>
              <a:tr h="619213"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 dirty="0"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lang="ar-SA" sz="2000" b="1" i="0" u="none" strike="noStrike" dirty="0"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lang="fr-FR" sz="2000" b="1" i="0" u="none" strike="noStrike" dirty="0">
                          <a:effectLst/>
                          <a:latin typeface="Arial" panose="020B0604020202020204" pitchFamily="34" charset="0"/>
                        </a:rPr>
                        <a:t>,25%</a:t>
                      </a:r>
                    </a:p>
                    <a:p>
                      <a:pPr algn="ctr" fontAlgn="b"/>
                      <a:endParaRPr lang="fr-FR" sz="2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6" marR="9526" marT="9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ar-S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من 18-35 س</a:t>
                      </a:r>
                    </a:p>
                  </a:txBody>
                  <a:tcPr marL="9526" marR="9526" marT="9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251390"/>
                  </a:ext>
                </a:extLst>
              </a:tr>
              <a:tr h="801657">
                <a:tc>
                  <a:txBody>
                    <a:bodyPr/>
                    <a:lstStyle/>
                    <a:p>
                      <a:pPr algn="ctr" fontAlgn="b"/>
                      <a:r>
                        <a:rPr lang="ar-SA" sz="2000" b="1" i="0" u="none" strike="noStrike" dirty="0"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r>
                        <a:rPr lang="fr-FR" sz="2000" b="1" i="0" u="none" strike="noStrike" dirty="0">
                          <a:effectLst/>
                          <a:latin typeface="Arial" panose="020B0604020202020204" pitchFamily="34" charset="0"/>
                        </a:rPr>
                        <a:t>,75%</a:t>
                      </a:r>
                    </a:p>
                    <a:p>
                      <a:pPr algn="ctr" fontAlgn="b"/>
                      <a:endParaRPr lang="fr-FR" sz="2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6" marR="9526" marT="9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ar-S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من 36-40 س</a:t>
                      </a:r>
                    </a:p>
                  </a:txBody>
                  <a:tcPr marL="9526" marR="9526" marT="9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5393363"/>
                  </a:ext>
                </a:extLst>
              </a:tr>
              <a:tr h="619213"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 dirty="0">
                          <a:effectLst/>
                          <a:latin typeface="Arial" panose="020B0604020202020204" pitchFamily="34" charset="0"/>
                        </a:rPr>
                        <a:t>7</a:t>
                      </a:r>
                      <a:r>
                        <a:rPr lang="ar-SA" sz="2000" b="1" i="0" u="none" strike="noStrike" dirty="0">
                          <a:effectLst/>
                          <a:latin typeface="Arial" panose="020B0604020202020204" pitchFamily="34" charset="0"/>
                        </a:rPr>
                        <a:t>6</a:t>
                      </a:r>
                      <a:r>
                        <a:rPr lang="fr-FR" sz="2000" b="1" i="0" u="none" strike="noStrike" dirty="0">
                          <a:effectLst/>
                          <a:latin typeface="Arial" panose="020B0604020202020204" pitchFamily="34" charset="0"/>
                        </a:rPr>
                        <a:t>,75%</a:t>
                      </a:r>
                    </a:p>
                    <a:p>
                      <a:pPr algn="ctr" fontAlgn="b"/>
                      <a:endParaRPr lang="fr-FR" sz="20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6" marR="9526" marT="9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ar-S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من 41-87 س</a:t>
                      </a:r>
                    </a:p>
                  </a:txBody>
                  <a:tcPr marL="9526" marR="9526" marT="9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8182161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D998CE14-B268-D29E-5826-AF8604CB44B7}"/>
              </a:ext>
            </a:extLst>
          </p:cNvPr>
          <p:cNvSpPr/>
          <p:nvPr/>
        </p:nvSpPr>
        <p:spPr>
          <a:xfrm>
            <a:off x="11091863" y="6305550"/>
            <a:ext cx="1100137" cy="55245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kern="0">
              <a:solidFill>
                <a:srgbClr val="FFFFFF"/>
              </a:solidFill>
              <a:latin typeface="Candar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re 7">
            <a:extLst>
              <a:ext uri="{FF2B5EF4-FFF2-40B4-BE49-F238E27FC236}">
                <a16:creationId xmlns:a16="http://schemas.microsoft.com/office/drawing/2014/main" id="{99B00137-DC55-F5FC-C8D3-0C9A89D022FC}"/>
              </a:ext>
            </a:extLst>
          </p:cNvPr>
          <p:cNvSpPr txBox="1">
            <a:spLocks/>
          </p:cNvSpPr>
          <p:nvPr/>
        </p:nvSpPr>
        <p:spPr bwMode="auto">
          <a:xfrm>
            <a:off x="4558748" y="-52766"/>
            <a:ext cx="7633252" cy="188229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360000" rIns="252000" bIns="180000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ar-AE" sz="4000" dirty="0"/>
              <a:t>تصنيف </a:t>
            </a:r>
            <a:r>
              <a:rPr lang="ar-SA" sz="4000" dirty="0"/>
              <a:t>المرضى حسب نوعية الاصابة </a:t>
            </a:r>
            <a:endParaRPr lang="fr-FR" altLang="fr-FR" sz="4000" b="1" dirty="0">
              <a:solidFill>
                <a:srgbClr val="00B0F0"/>
              </a:solidFill>
              <a:latin typeface="Corbel" panose="020B0503020204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CBF8CB-1B60-2BB5-BACB-93A04EEBBBCA}"/>
              </a:ext>
            </a:extLst>
          </p:cNvPr>
          <p:cNvSpPr/>
          <p:nvPr/>
        </p:nvSpPr>
        <p:spPr>
          <a:xfrm>
            <a:off x="11091863" y="6305550"/>
            <a:ext cx="1100137" cy="552450"/>
          </a:xfrm>
          <a:prstGeom prst="rect">
            <a:avLst/>
          </a:prstGeom>
          <a:solidFill>
            <a:srgbClr val="F5F5F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kern="0">
              <a:solidFill>
                <a:srgbClr val="FFFFFF"/>
              </a:solidFill>
              <a:latin typeface="Candara"/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F310A12-1515-988A-80A5-0151B83BDB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9765598"/>
              </p:ext>
            </p:extLst>
          </p:nvPr>
        </p:nvGraphicFramePr>
        <p:xfrm>
          <a:off x="4558748" y="1067333"/>
          <a:ext cx="5614154" cy="5559133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3921127">
                  <a:extLst>
                    <a:ext uri="{9D8B030D-6E8A-4147-A177-3AD203B41FA5}">
                      <a16:colId xmlns:a16="http://schemas.microsoft.com/office/drawing/2014/main" val="1748555898"/>
                    </a:ext>
                  </a:extLst>
                </a:gridCol>
                <a:gridCol w="1693027">
                  <a:extLst>
                    <a:ext uri="{9D8B030D-6E8A-4147-A177-3AD203B41FA5}">
                      <a16:colId xmlns:a16="http://schemas.microsoft.com/office/drawing/2014/main" val="3401110261"/>
                    </a:ext>
                  </a:extLst>
                </a:gridCol>
              </a:tblGrid>
              <a:tr h="270989">
                <a:tc>
                  <a:txBody>
                    <a:bodyPr/>
                    <a:lstStyle/>
                    <a:p>
                      <a:pPr algn="ctr" rtl="1" fontAlgn="b"/>
                      <a:r>
                        <a:rPr lang="ar-SA" sz="2800" b="1" u="none" strike="noStrike" dirty="0">
                          <a:effectLst/>
                        </a:rPr>
                        <a:t>نوع الإصابة</a:t>
                      </a:r>
                      <a:endParaRPr lang="ar-SA" sz="28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6" marR="9526" marT="9525" marB="0" anchor="ctr"/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ar-SA" sz="2800" b="1" u="none" strike="noStrike" dirty="0">
                          <a:effectLst/>
                        </a:rPr>
                        <a:t>النسبة المئوية</a:t>
                      </a:r>
                      <a:endParaRPr lang="ar-SA" sz="28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6" marR="9526" marT="9525" marB="0" anchor="ctr"/>
                </a:tc>
                <a:extLst>
                  <a:ext uri="{0D108BD9-81ED-4DB2-BD59-A6C34878D82A}">
                    <a16:rowId xmlns:a16="http://schemas.microsoft.com/office/drawing/2014/main" val="138955383"/>
                  </a:ext>
                </a:extLst>
              </a:tr>
              <a:tr h="395383">
                <a:tc>
                  <a:txBody>
                    <a:bodyPr/>
                    <a:lstStyle/>
                    <a:p>
                      <a:pPr marL="0" algn="r" defTabSz="914400" rtl="1" eaLnBrk="1" fontAlgn="b" latinLnBrk="0" hangingPunct="1"/>
                      <a:r>
                        <a:rPr lang="ar-AE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سرطان الثدي</a:t>
                      </a:r>
                    </a:p>
                  </a:txBody>
                  <a:tcPr marL="9526" marR="9526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ar-SA" sz="2000" b="1" u="none" strike="noStrike" dirty="0">
                          <a:effectLst/>
                        </a:rPr>
                        <a:t>26,1</a:t>
                      </a:r>
                      <a:r>
                        <a:rPr lang="en-US" sz="2000" b="1" u="none" strike="noStrike" dirty="0">
                          <a:effectLst/>
                        </a:rPr>
                        <a:t>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6" marR="9526" marT="9525" marB="0" anchor="ctr"/>
                </a:tc>
                <a:extLst>
                  <a:ext uri="{0D108BD9-81ED-4DB2-BD59-A6C34878D82A}">
                    <a16:rowId xmlns:a16="http://schemas.microsoft.com/office/drawing/2014/main" val="4191671833"/>
                  </a:ext>
                </a:extLst>
              </a:tr>
              <a:tr h="395383">
                <a:tc>
                  <a:txBody>
                    <a:bodyPr/>
                    <a:lstStyle/>
                    <a:p>
                      <a:pPr marL="0" algn="r" defTabSz="914400" rtl="1" eaLnBrk="1" fontAlgn="b" latinLnBrk="0" hangingPunct="1"/>
                      <a:r>
                        <a:rPr lang="ar-AE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سرطان عنق الرحم</a:t>
                      </a:r>
                    </a:p>
                  </a:txBody>
                  <a:tcPr marL="9526" marR="9526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1</a:t>
                      </a:r>
                      <a:r>
                        <a:rPr lang="ar-SA" sz="2000" b="1" u="none" strike="noStrike" dirty="0">
                          <a:effectLst/>
                        </a:rPr>
                        <a:t>5</a:t>
                      </a:r>
                      <a:r>
                        <a:rPr lang="en-US" sz="2000" b="1" u="none" strike="noStrike" dirty="0">
                          <a:effectLst/>
                        </a:rPr>
                        <a:t>, 2%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6" marR="9526" marT="9525" marB="0" anchor="ctr"/>
                </a:tc>
                <a:extLst>
                  <a:ext uri="{0D108BD9-81ED-4DB2-BD59-A6C34878D82A}">
                    <a16:rowId xmlns:a16="http://schemas.microsoft.com/office/drawing/2014/main" val="1329791467"/>
                  </a:ext>
                </a:extLst>
              </a:tr>
              <a:tr h="395383">
                <a:tc>
                  <a:txBody>
                    <a:bodyPr/>
                    <a:lstStyle/>
                    <a:p>
                      <a:pPr algn="r" rtl="1" fontAlgn="b"/>
                      <a:r>
                        <a:rPr lang="ar-AE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سرطان</a:t>
                      </a:r>
                      <a:r>
                        <a:rPr lang="ar-AE" sz="2000" b="1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الرقبة والبلعوم</a:t>
                      </a:r>
                      <a:r>
                        <a:rPr lang="ar-AE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الغدة </a:t>
                      </a:r>
                      <a:endParaRPr lang="ar-SA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6" marR="9526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1</a:t>
                      </a:r>
                      <a:r>
                        <a:rPr lang="ar-SA" sz="2000" b="1" u="none" strike="noStrike" dirty="0">
                          <a:effectLst/>
                        </a:rPr>
                        <a:t>3</a:t>
                      </a:r>
                      <a:r>
                        <a:rPr lang="en-US" sz="2000" b="1" u="none" strike="noStrike" dirty="0">
                          <a:effectLst/>
                        </a:rPr>
                        <a:t>,</a:t>
                      </a:r>
                      <a:r>
                        <a:rPr lang="ar-SA" sz="2000" b="1" u="none" strike="noStrike" dirty="0">
                          <a:effectLst/>
                        </a:rPr>
                        <a:t>15</a:t>
                      </a:r>
                      <a:r>
                        <a:rPr lang="en-US" sz="2000" b="1" u="none" strike="noStrike" dirty="0">
                          <a:effectLst/>
                        </a:rPr>
                        <a:t>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6" marR="9526" marT="9525" marB="0" anchor="ctr"/>
                </a:tc>
                <a:extLst>
                  <a:ext uri="{0D108BD9-81ED-4DB2-BD59-A6C34878D82A}">
                    <a16:rowId xmlns:a16="http://schemas.microsoft.com/office/drawing/2014/main" val="2462265117"/>
                  </a:ext>
                </a:extLst>
              </a:tr>
              <a:tr h="428097">
                <a:tc>
                  <a:txBody>
                    <a:bodyPr/>
                    <a:lstStyle/>
                    <a:p>
                      <a:pPr marL="0" algn="r" defTabSz="914400" rtl="1" eaLnBrk="1" fontAlgn="b" latinLnBrk="0" hangingPunct="1"/>
                      <a:r>
                        <a:rPr lang="ar-AE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سرطان  المعدة والأمعاء</a:t>
                      </a:r>
                    </a:p>
                  </a:txBody>
                  <a:tcPr marL="9526" marR="9526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1</a:t>
                      </a:r>
                      <a:r>
                        <a:rPr lang="ar-SA" sz="2000" b="1" u="none" strike="noStrike" dirty="0">
                          <a:effectLst/>
                        </a:rPr>
                        <a:t>1</a:t>
                      </a:r>
                      <a:r>
                        <a:rPr lang="en-US" sz="2000" b="1" u="none" strike="noStrike" dirty="0">
                          <a:effectLst/>
                        </a:rPr>
                        <a:t>,</a:t>
                      </a:r>
                      <a:r>
                        <a:rPr lang="ar-SA" sz="2000" b="1" u="none" strike="noStrike" dirty="0">
                          <a:effectLst/>
                        </a:rPr>
                        <a:t>1</a:t>
                      </a:r>
                      <a:r>
                        <a:rPr lang="en-US" sz="2000" b="1" u="none" strike="noStrike" dirty="0">
                          <a:effectLst/>
                        </a:rPr>
                        <a:t>2%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6" marR="9526" marT="9525" marB="0" anchor="ctr"/>
                </a:tc>
                <a:extLst>
                  <a:ext uri="{0D108BD9-81ED-4DB2-BD59-A6C34878D82A}">
                    <a16:rowId xmlns:a16="http://schemas.microsoft.com/office/drawing/2014/main" val="4113268273"/>
                  </a:ext>
                </a:extLst>
              </a:tr>
              <a:tr h="729692">
                <a:tc>
                  <a:txBody>
                    <a:bodyPr/>
                    <a:lstStyle/>
                    <a:p>
                      <a:pPr algn="r" rtl="1" fontAlgn="b"/>
                      <a:r>
                        <a:rPr lang="ar-SA" sz="2000" b="1" u="none" strike="noStrike" dirty="0">
                          <a:effectLst/>
                        </a:rPr>
                        <a:t>سرطان مختلط او غير محدد النوع عند الجمعية</a:t>
                      </a:r>
                      <a:endParaRPr lang="ar-SA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6" marR="9526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ar-SA" sz="2000" b="1" u="none" strike="noStrike" dirty="0">
                          <a:effectLst/>
                        </a:rPr>
                        <a:t>10</a:t>
                      </a:r>
                      <a:r>
                        <a:rPr lang="en-US" sz="2000" b="1" u="none" strike="noStrike" dirty="0">
                          <a:effectLst/>
                        </a:rPr>
                        <a:t>,0</a:t>
                      </a:r>
                      <a:r>
                        <a:rPr lang="ar-SA" sz="2000" b="1" u="none" strike="noStrike" dirty="0">
                          <a:effectLst/>
                        </a:rPr>
                        <a:t>6</a:t>
                      </a:r>
                      <a:r>
                        <a:rPr lang="en-US" sz="2000" b="1" u="none" strike="noStrike" dirty="0">
                          <a:effectLst/>
                        </a:rPr>
                        <a:t>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6" marR="9526" marT="9525" marB="0" anchor="ctr"/>
                </a:tc>
                <a:extLst>
                  <a:ext uri="{0D108BD9-81ED-4DB2-BD59-A6C34878D82A}">
                    <a16:rowId xmlns:a16="http://schemas.microsoft.com/office/drawing/2014/main" val="1280902361"/>
                  </a:ext>
                </a:extLst>
              </a:tr>
              <a:tr h="490728">
                <a:tc>
                  <a:txBody>
                    <a:bodyPr/>
                    <a:lstStyle/>
                    <a:p>
                      <a:pPr marL="0" marR="0" indent="0" algn="r" defTabSz="914400" rtl="1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سرطان الفم</a:t>
                      </a:r>
                    </a:p>
                  </a:txBody>
                  <a:tcPr marL="9526" marR="9526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ar-SA" sz="2000" b="1" u="none" strike="noStrike" dirty="0">
                          <a:effectLst/>
                        </a:rPr>
                        <a:t>5</a:t>
                      </a:r>
                      <a:r>
                        <a:rPr lang="en-US" sz="2000" b="1" u="none" strike="noStrike" dirty="0">
                          <a:effectLst/>
                        </a:rPr>
                        <a:t>,</a:t>
                      </a:r>
                      <a:r>
                        <a:rPr lang="ar-SA" sz="2000" b="1" u="none" strike="noStrike" dirty="0">
                          <a:effectLst/>
                        </a:rPr>
                        <a:t>14</a:t>
                      </a:r>
                      <a:r>
                        <a:rPr lang="en-US" sz="2000" b="1" u="none" strike="noStrike" dirty="0">
                          <a:effectLst/>
                        </a:rPr>
                        <a:t>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6" marR="9526" marT="9525" marB="0" anchor="ctr"/>
                </a:tc>
                <a:extLst>
                  <a:ext uri="{0D108BD9-81ED-4DB2-BD59-A6C34878D82A}">
                    <a16:rowId xmlns:a16="http://schemas.microsoft.com/office/drawing/2014/main" val="1451263141"/>
                  </a:ext>
                </a:extLst>
              </a:tr>
              <a:tr h="473195">
                <a:tc>
                  <a:txBody>
                    <a:bodyPr/>
                    <a:lstStyle/>
                    <a:p>
                      <a:pPr algn="r" rtl="1" fontAlgn="b"/>
                      <a:r>
                        <a:rPr lang="ar-SA" sz="2000" b="1" u="none" strike="noStrike" dirty="0">
                          <a:effectLst/>
                        </a:rPr>
                        <a:t>سرطان الرئة</a:t>
                      </a:r>
                      <a:endParaRPr lang="ar-SA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6" marR="9526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ar-SA" sz="2000" b="1" u="none" strike="noStrike" dirty="0">
                          <a:effectLst/>
                        </a:rPr>
                        <a:t>4</a:t>
                      </a:r>
                      <a:r>
                        <a:rPr lang="en-US" sz="2000" b="1" u="none" strike="noStrike" dirty="0">
                          <a:effectLst/>
                        </a:rPr>
                        <a:t>,</a:t>
                      </a:r>
                      <a:r>
                        <a:rPr lang="ar-SA" sz="2000" b="1" u="none" strike="noStrike" dirty="0">
                          <a:effectLst/>
                        </a:rPr>
                        <a:t>1</a:t>
                      </a:r>
                      <a:r>
                        <a:rPr lang="en-US" sz="2000" b="1" u="none" strike="noStrike" dirty="0">
                          <a:effectLst/>
                        </a:rPr>
                        <a:t>4%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6" marR="9526" marT="9525" marB="0" anchor="ctr"/>
                </a:tc>
                <a:extLst>
                  <a:ext uri="{0D108BD9-81ED-4DB2-BD59-A6C34878D82A}">
                    <a16:rowId xmlns:a16="http://schemas.microsoft.com/office/drawing/2014/main" val="1408894038"/>
                  </a:ext>
                </a:extLst>
              </a:tr>
              <a:tr h="607694">
                <a:tc>
                  <a:txBody>
                    <a:bodyPr/>
                    <a:lstStyle/>
                    <a:p>
                      <a:pPr algn="r" rtl="1" fontAlgn="b"/>
                      <a:r>
                        <a:rPr lang="ar-SA" sz="2000" b="1" u="none" strike="noStrike" dirty="0">
                          <a:effectLst/>
                        </a:rPr>
                        <a:t>سرطان البروستات</a:t>
                      </a:r>
                      <a:endParaRPr lang="ar-SA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6" marR="9526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4,</a:t>
                      </a:r>
                      <a:r>
                        <a:rPr lang="ar-SA" sz="2000" b="1" u="none" strike="noStrike" dirty="0">
                          <a:effectLst/>
                        </a:rPr>
                        <a:t>12</a:t>
                      </a:r>
                      <a:r>
                        <a:rPr lang="en-US" sz="2000" b="1" u="none" strike="noStrike" dirty="0">
                          <a:effectLst/>
                        </a:rPr>
                        <a:t>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6" marR="9526" marT="9525" marB="0" anchor="ctr"/>
                </a:tc>
                <a:extLst>
                  <a:ext uri="{0D108BD9-81ED-4DB2-BD59-A6C34878D82A}">
                    <a16:rowId xmlns:a16="http://schemas.microsoft.com/office/drawing/2014/main" val="2266923429"/>
                  </a:ext>
                </a:extLst>
              </a:tr>
              <a:tr h="395383">
                <a:tc>
                  <a:txBody>
                    <a:bodyPr/>
                    <a:lstStyle/>
                    <a:p>
                      <a:pPr algn="r" rtl="1" fontAlgn="b"/>
                      <a:r>
                        <a:rPr lang="ar-SA" sz="2000" b="1" u="none" strike="noStrike" dirty="0">
                          <a:effectLst/>
                        </a:rPr>
                        <a:t>سرطان القلون</a:t>
                      </a:r>
                      <a:endParaRPr lang="ar-SA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6" marR="9526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4,08%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6" marR="9526" marT="9525" marB="0" anchor="ctr"/>
                </a:tc>
                <a:extLst>
                  <a:ext uri="{0D108BD9-81ED-4DB2-BD59-A6C34878D82A}">
                    <a16:rowId xmlns:a16="http://schemas.microsoft.com/office/drawing/2014/main" val="3125619015"/>
                  </a:ext>
                </a:extLst>
              </a:tr>
              <a:tr h="416567">
                <a:tc>
                  <a:txBody>
                    <a:bodyPr/>
                    <a:lstStyle/>
                    <a:p>
                      <a:pPr marL="0" marR="0" lvl="0" indent="0" algn="r" defTabSz="914400" rtl="1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AE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Arial" panose="020B0604020202020204" pitchFamily="34" charset="0"/>
                        </a:rPr>
                        <a:t>سرطان الدم</a:t>
                      </a:r>
                    </a:p>
                  </a:txBody>
                  <a:tcPr marL="9526" marR="9526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ar-SA" sz="2000" b="1" u="none" strike="noStrike" dirty="0">
                          <a:effectLst/>
                        </a:rPr>
                        <a:t>3</a:t>
                      </a:r>
                      <a:r>
                        <a:rPr lang="en-US" sz="2000" b="1" u="none" strike="noStrike" dirty="0">
                          <a:effectLst/>
                        </a:rPr>
                        <a:t>,18%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6" marR="9526" marT="9525" marB="0" anchor="ctr"/>
                </a:tc>
                <a:extLst>
                  <a:ext uri="{0D108BD9-81ED-4DB2-BD59-A6C34878D82A}">
                    <a16:rowId xmlns:a16="http://schemas.microsoft.com/office/drawing/2014/main" val="4154802660"/>
                  </a:ext>
                </a:extLst>
              </a:tr>
              <a:tr h="395383">
                <a:tc>
                  <a:txBody>
                    <a:bodyPr/>
                    <a:lstStyle/>
                    <a:p>
                      <a:pPr marL="0" marR="0" indent="0" algn="r" defTabSz="914400" rtl="1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سرطان الكبد</a:t>
                      </a:r>
                      <a:r>
                        <a:rPr lang="ar-SA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و البنكرياس</a:t>
                      </a:r>
                      <a:endParaRPr lang="ar-AE" sz="20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6" marR="9526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ar-SA" sz="2000" b="1" u="none" strike="noStrike" dirty="0">
                          <a:effectLst/>
                        </a:rPr>
                        <a:t>3</a:t>
                      </a:r>
                      <a:r>
                        <a:rPr lang="en-US" sz="2000" b="1" u="none" strike="noStrike" dirty="0">
                          <a:effectLst/>
                        </a:rPr>
                        <a:t>,24%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6" marR="9526" marT="9525" marB="0" anchor="ctr"/>
                </a:tc>
                <a:extLst>
                  <a:ext uri="{0D108BD9-81ED-4DB2-BD59-A6C34878D82A}">
                    <a16:rowId xmlns:a16="http://schemas.microsoft.com/office/drawing/2014/main" val="367392653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Image 3">
            <a:extLst>
              <a:ext uri="{FF2B5EF4-FFF2-40B4-BE49-F238E27FC236}">
                <a16:creationId xmlns:a16="http://schemas.microsoft.com/office/drawing/2014/main" id="{9F0167EC-25CE-1D19-5E27-02B5F190E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588" y="1606068"/>
            <a:ext cx="6332537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itre 7">
            <a:extLst>
              <a:ext uri="{FF2B5EF4-FFF2-40B4-BE49-F238E27FC236}">
                <a16:creationId xmlns:a16="http://schemas.microsoft.com/office/drawing/2014/main" id="{F5BEDA6E-6D5C-539D-6D24-3F856A104FE7}"/>
              </a:ext>
            </a:extLst>
          </p:cNvPr>
          <p:cNvSpPr txBox="1">
            <a:spLocks/>
          </p:cNvSpPr>
          <p:nvPr/>
        </p:nvSpPr>
        <p:spPr bwMode="auto">
          <a:xfrm>
            <a:off x="6115050" y="184150"/>
            <a:ext cx="6188075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360000" rIns="252000" bIns="180000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ar-AE" altLang="fr-FR" sz="4000" b="1" dirty="0">
                <a:solidFill>
                  <a:srgbClr val="00B0F0"/>
                </a:solidFill>
                <a:latin typeface="Corbel" panose="020B0503020204020204" pitchFamily="34" charset="0"/>
              </a:rPr>
              <a:t>توزيع المرضى حسب </a:t>
            </a:r>
            <a:r>
              <a:rPr lang="ar-AE" altLang="fr-FR" sz="4000" b="1" dirty="0" err="1">
                <a:solidFill>
                  <a:srgbClr val="00B0F0"/>
                </a:solidFill>
                <a:latin typeface="Corbel" panose="020B0503020204020204" pitchFamily="34" charset="0"/>
              </a:rPr>
              <a:t>الول</a:t>
            </a:r>
            <a:r>
              <a:rPr lang="ar-SA" altLang="fr-FR" sz="4000" b="1" dirty="0">
                <a:solidFill>
                  <a:srgbClr val="00B0F0"/>
                </a:solidFill>
                <a:latin typeface="Corbel" panose="020B0503020204020204" pitchFamily="34" charset="0"/>
              </a:rPr>
              <a:t>ا</a:t>
            </a:r>
            <a:r>
              <a:rPr lang="ar-AE" altLang="fr-FR" sz="4000" b="1" dirty="0" err="1">
                <a:solidFill>
                  <a:srgbClr val="00B0F0"/>
                </a:solidFill>
                <a:latin typeface="Corbel" panose="020B0503020204020204" pitchFamily="34" charset="0"/>
              </a:rPr>
              <a:t>يات</a:t>
            </a:r>
            <a:endParaRPr lang="fr-FR" altLang="fr-FR" sz="4000" b="1" dirty="0">
              <a:solidFill>
                <a:srgbClr val="00B0F0"/>
              </a:solidFill>
              <a:latin typeface="Corbel" panose="020B05030202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21F69E-F3B1-7B88-6A6D-2016EC1828C8}"/>
              </a:ext>
            </a:extLst>
          </p:cNvPr>
          <p:cNvSpPr/>
          <p:nvPr/>
        </p:nvSpPr>
        <p:spPr>
          <a:xfrm>
            <a:off x="11091863" y="6305550"/>
            <a:ext cx="1100137" cy="552450"/>
          </a:xfrm>
          <a:prstGeom prst="rect">
            <a:avLst/>
          </a:prstGeom>
          <a:solidFill>
            <a:srgbClr val="F5F5F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kern="0">
              <a:solidFill>
                <a:srgbClr val="FFFFFF"/>
              </a:solidFill>
              <a:latin typeface="Candara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552A7008-B99B-D6AF-A5D0-CDC210D90C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5339540"/>
              </p:ext>
            </p:extLst>
          </p:nvPr>
        </p:nvGraphicFramePr>
        <p:xfrm>
          <a:off x="2779713" y="214313"/>
          <a:ext cx="4038600" cy="7216208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2056465">
                  <a:extLst>
                    <a:ext uri="{9D8B030D-6E8A-4147-A177-3AD203B41FA5}">
                      <a16:colId xmlns:a16="http://schemas.microsoft.com/office/drawing/2014/main" val="3173588434"/>
                    </a:ext>
                  </a:extLst>
                </a:gridCol>
                <a:gridCol w="1982135">
                  <a:extLst>
                    <a:ext uri="{9D8B030D-6E8A-4147-A177-3AD203B41FA5}">
                      <a16:colId xmlns:a16="http://schemas.microsoft.com/office/drawing/2014/main" val="1934223851"/>
                    </a:ext>
                  </a:extLst>
                </a:gridCol>
              </a:tblGrid>
              <a:tr h="363237">
                <a:tc>
                  <a:txBody>
                    <a:bodyPr/>
                    <a:lstStyle/>
                    <a:p>
                      <a:pPr algn="ctr" rtl="1" fontAlgn="b"/>
                      <a:r>
                        <a:rPr lang="ar-SA" sz="2400" b="1" u="none" strike="noStrike" dirty="0">
                          <a:effectLst/>
                        </a:rPr>
                        <a:t>الولاية</a:t>
                      </a:r>
                    </a:p>
                  </a:txBody>
                  <a:tcPr marL="8193" marR="8193" marT="8194" marB="0" anchor="ctr"/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ar-SA" sz="2400" b="1" u="none" strike="noStrike" dirty="0">
                          <a:effectLst/>
                        </a:rPr>
                        <a:t>نسبة المرضى</a:t>
                      </a:r>
                    </a:p>
                  </a:txBody>
                  <a:tcPr marL="8193" marR="8193" marT="8194" marB="0" anchor="ctr"/>
                </a:tc>
                <a:extLst>
                  <a:ext uri="{0D108BD9-81ED-4DB2-BD59-A6C34878D82A}">
                    <a16:rowId xmlns:a16="http://schemas.microsoft.com/office/drawing/2014/main" val="1231249512"/>
                  </a:ext>
                </a:extLst>
              </a:tr>
              <a:tr h="442447">
                <a:tc>
                  <a:txBody>
                    <a:bodyPr/>
                    <a:lstStyle/>
                    <a:p>
                      <a:pPr algn="ctr" rtl="1" fontAlgn="b"/>
                      <a:r>
                        <a:rPr lang="ar-SA" sz="1800" b="1" u="none" strike="noStrike" dirty="0">
                          <a:effectLst/>
                        </a:rPr>
                        <a:t>أدرار</a:t>
                      </a:r>
                      <a:br>
                        <a:rPr lang="ar-SA" sz="1800" b="1" u="none" strike="noStrike" dirty="0">
                          <a:effectLst/>
                        </a:rPr>
                      </a:br>
                      <a:endParaRPr lang="ar-SA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93" marR="8193" marT="819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2,04%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93" marR="8193" marT="8194" marB="0" anchor="ctr"/>
                </a:tc>
                <a:extLst>
                  <a:ext uri="{0D108BD9-81ED-4DB2-BD59-A6C34878D82A}">
                    <a16:rowId xmlns:a16="http://schemas.microsoft.com/office/drawing/2014/main" val="949476978"/>
                  </a:ext>
                </a:extLst>
              </a:tr>
              <a:tr h="442447">
                <a:tc>
                  <a:txBody>
                    <a:bodyPr/>
                    <a:lstStyle/>
                    <a:p>
                      <a:pPr algn="ctr" rtl="1" fontAlgn="b"/>
                      <a:r>
                        <a:rPr lang="ar-SA" sz="1800" b="1" u="none" strike="noStrike" dirty="0">
                          <a:effectLst/>
                        </a:rPr>
                        <a:t>داخلة نواذيبو</a:t>
                      </a:r>
                      <a:br>
                        <a:rPr lang="ar-SA" sz="1800" b="1" u="none" strike="noStrike" dirty="0">
                          <a:effectLst/>
                        </a:rPr>
                      </a:br>
                      <a:endParaRPr lang="ar-SA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93" marR="8193" marT="819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2,04%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93" marR="8193" marT="8194" marB="0" anchor="ctr"/>
                </a:tc>
                <a:extLst>
                  <a:ext uri="{0D108BD9-81ED-4DB2-BD59-A6C34878D82A}">
                    <a16:rowId xmlns:a16="http://schemas.microsoft.com/office/drawing/2014/main" val="3423854663"/>
                  </a:ext>
                </a:extLst>
              </a:tr>
              <a:tr h="442447">
                <a:tc>
                  <a:txBody>
                    <a:bodyPr/>
                    <a:lstStyle/>
                    <a:p>
                      <a:pPr algn="ctr" rtl="1" fontAlgn="b"/>
                      <a:r>
                        <a:rPr lang="ar-SA" sz="1800" b="1" u="none" strike="noStrike" dirty="0" err="1">
                          <a:effectLst/>
                        </a:rPr>
                        <a:t>كوركول</a:t>
                      </a:r>
                      <a:endParaRPr lang="ar-SA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93" marR="8193" marT="819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4,08%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93" marR="8193" marT="8194" marB="0" anchor="ctr"/>
                </a:tc>
                <a:extLst>
                  <a:ext uri="{0D108BD9-81ED-4DB2-BD59-A6C34878D82A}">
                    <a16:rowId xmlns:a16="http://schemas.microsoft.com/office/drawing/2014/main" val="4219451054"/>
                  </a:ext>
                </a:extLst>
              </a:tr>
              <a:tr h="442447">
                <a:tc>
                  <a:txBody>
                    <a:bodyPr/>
                    <a:lstStyle/>
                    <a:p>
                      <a:pPr algn="ctr" rtl="1" fontAlgn="b"/>
                      <a:r>
                        <a:rPr lang="ar-SA" sz="1800" b="1" u="none" strike="noStrike" dirty="0">
                          <a:effectLst/>
                        </a:rPr>
                        <a:t>تكانت</a:t>
                      </a:r>
                      <a:endParaRPr lang="ar-SA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93" marR="8193" marT="819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5,10%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93" marR="8193" marT="8194" marB="0" anchor="ctr"/>
                </a:tc>
                <a:extLst>
                  <a:ext uri="{0D108BD9-81ED-4DB2-BD59-A6C34878D82A}">
                    <a16:rowId xmlns:a16="http://schemas.microsoft.com/office/drawing/2014/main" val="2219433750"/>
                  </a:ext>
                </a:extLst>
              </a:tr>
              <a:tr h="442447">
                <a:tc>
                  <a:txBody>
                    <a:bodyPr/>
                    <a:lstStyle/>
                    <a:p>
                      <a:pPr algn="ctr" rtl="1" fontAlgn="b"/>
                      <a:r>
                        <a:rPr lang="ar-SA" sz="1800" b="1" u="none" strike="noStrike" dirty="0" err="1">
                          <a:effectLst/>
                        </a:rPr>
                        <a:t>غيديماغا</a:t>
                      </a:r>
                      <a:br>
                        <a:rPr lang="ar-SA" sz="1800" b="1" u="none" strike="noStrike" dirty="0">
                          <a:effectLst/>
                        </a:rPr>
                      </a:br>
                      <a:endParaRPr lang="ar-SA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93" marR="8193" marT="819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5,10%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93" marR="8193" marT="8194" marB="0" anchor="ctr"/>
                </a:tc>
                <a:extLst>
                  <a:ext uri="{0D108BD9-81ED-4DB2-BD59-A6C34878D82A}">
                    <a16:rowId xmlns:a16="http://schemas.microsoft.com/office/drawing/2014/main" val="2910130924"/>
                  </a:ext>
                </a:extLst>
              </a:tr>
              <a:tr h="442447">
                <a:tc>
                  <a:txBody>
                    <a:bodyPr/>
                    <a:lstStyle/>
                    <a:p>
                      <a:pPr algn="ctr" rtl="1" fontAlgn="b"/>
                      <a:r>
                        <a:rPr lang="ar-SA" sz="1800" b="1" u="none" strike="noStrike" dirty="0" err="1">
                          <a:effectLst/>
                        </a:rPr>
                        <a:t>انواكشوط</a:t>
                      </a:r>
                      <a:r>
                        <a:rPr lang="ar-SA" sz="1800" b="1" u="none" strike="noStrike" dirty="0">
                          <a:effectLst/>
                        </a:rPr>
                        <a:t> الغربية</a:t>
                      </a:r>
                      <a:br>
                        <a:rPr lang="ar-SA" sz="1800" b="1" u="none" strike="noStrike" dirty="0">
                          <a:effectLst/>
                        </a:rPr>
                      </a:br>
                      <a:endParaRPr lang="ar-SA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93" marR="8193" marT="819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5,10%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93" marR="8193" marT="8194" marB="0" anchor="ctr"/>
                </a:tc>
                <a:extLst>
                  <a:ext uri="{0D108BD9-81ED-4DB2-BD59-A6C34878D82A}">
                    <a16:rowId xmlns:a16="http://schemas.microsoft.com/office/drawing/2014/main" val="3768945320"/>
                  </a:ext>
                </a:extLst>
              </a:tr>
              <a:tr h="442447">
                <a:tc>
                  <a:txBody>
                    <a:bodyPr/>
                    <a:lstStyle/>
                    <a:p>
                      <a:pPr algn="ctr" rtl="1" fontAlgn="b"/>
                      <a:r>
                        <a:rPr lang="ar-SA" sz="1800" b="1" u="none" strike="noStrike" dirty="0" err="1">
                          <a:effectLst/>
                        </a:rPr>
                        <a:t>انواكشوط</a:t>
                      </a:r>
                      <a:r>
                        <a:rPr lang="ar-SA" sz="1800" b="1" u="none" strike="noStrike" dirty="0">
                          <a:effectLst/>
                        </a:rPr>
                        <a:t> الجنوبية</a:t>
                      </a:r>
                      <a:br>
                        <a:rPr lang="ar-SA" sz="1800" b="1" u="none" strike="noStrike" dirty="0">
                          <a:effectLst/>
                        </a:rPr>
                      </a:br>
                      <a:endParaRPr lang="ar-SA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93" marR="8193" marT="819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6,12%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93" marR="8193" marT="8194" marB="0" anchor="ctr"/>
                </a:tc>
                <a:extLst>
                  <a:ext uri="{0D108BD9-81ED-4DB2-BD59-A6C34878D82A}">
                    <a16:rowId xmlns:a16="http://schemas.microsoft.com/office/drawing/2014/main" val="466467373"/>
                  </a:ext>
                </a:extLst>
              </a:tr>
              <a:tr h="442447">
                <a:tc>
                  <a:txBody>
                    <a:bodyPr/>
                    <a:lstStyle/>
                    <a:p>
                      <a:pPr algn="ctr" rtl="1" fontAlgn="b"/>
                      <a:r>
                        <a:rPr lang="ar-SA" sz="1800" b="1" u="none" strike="noStrike" dirty="0">
                          <a:effectLst/>
                        </a:rPr>
                        <a:t>الحوض الغربي</a:t>
                      </a:r>
                      <a:endParaRPr lang="ar-SA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93" marR="8193" marT="819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9,18%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93" marR="8193" marT="8194" marB="0" anchor="ctr"/>
                </a:tc>
                <a:extLst>
                  <a:ext uri="{0D108BD9-81ED-4DB2-BD59-A6C34878D82A}">
                    <a16:rowId xmlns:a16="http://schemas.microsoft.com/office/drawing/2014/main" val="1128198779"/>
                  </a:ext>
                </a:extLst>
              </a:tr>
              <a:tr h="442447">
                <a:tc>
                  <a:txBody>
                    <a:bodyPr/>
                    <a:lstStyle/>
                    <a:p>
                      <a:pPr algn="ctr" rtl="1" fontAlgn="b"/>
                      <a:r>
                        <a:rPr lang="ar-SA" sz="1800" b="1" u="none" strike="noStrike" dirty="0" err="1">
                          <a:effectLst/>
                        </a:rPr>
                        <a:t>انواكشوط</a:t>
                      </a:r>
                      <a:r>
                        <a:rPr lang="ar-SA" sz="1800" b="1" u="none" strike="noStrike" dirty="0">
                          <a:effectLst/>
                        </a:rPr>
                        <a:t> الشمالية</a:t>
                      </a:r>
                      <a:br>
                        <a:rPr lang="ar-SA" sz="1800" b="1" u="none" strike="noStrike" dirty="0">
                          <a:effectLst/>
                        </a:rPr>
                      </a:br>
                      <a:endParaRPr lang="ar-SA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93" marR="8193" marT="819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9,18%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93" marR="8193" marT="8194" marB="0" anchor="ctr"/>
                </a:tc>
                <a:extLst>
                  <a:ext uri="{0D108BD9-81ED-4DB2-BD59-A6C34878D82A}">
                    <a16:rowId xmlns:a16="http://schemas.microsoft.com/office/drawing/2014/main" val="2884928053"/>
                  </a:ext>
                </a:extLst>
              </a:tr>
              <a:tr h="442447">
                <a:tc>
                  <a:txBody>
                    <a:bodyPr/>
                    <a:lstStyle/>
                    <a:p>
                      <a:pPr algn="ctr" rtl="1" fontAlgn="b"/>
                      <a:r>
                        <a:rPr lang="ar-SA" sz="1800" b="1" u="none" strike="noStrike" dirty="0">
                          <a:effectLst/>
                        </a:rPr>
                        <a:t>لعصابة</a:t>
                      </a:r>
                      <a:endParaRPr lang="ar-SA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93" marR="8193" marT="819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10,20%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93" marR="8193" marT="8194" marB="0" anchor="ctr"/>
                </a:tc>
                <a:extLst>
                  <a:ext uri="{0D108BD9-81ED-4DB2-BD59-A6C34878D82A}">
                    <a16:rowId xmlns:a16="http://schemas.microsoft.com/office/drawing/2014/main" val="1034113113"/>
                  </a:ext>
                </a:extLst>
              </a:tr>
              <a:tr h="442447">
                <a:tc>
                  <a:txBody>
                    <a:bodyPr/>
                    <a:lstStyle/>
                    <a:p>
                      <a:pPr algn="ctr" rtl="1" fontAlgn="b"/>
                      <a:r>
                        <a:rPr lang="ar-SA" sz="1800" b="1" u="none" strike="noStrike" dirty="0">
                          <a:effectLst/>
                        </a:rPr>
                        <a:t>الحوض الشرقي</a:t>
                      </a:r>
                      <a:br>
                        <a:rPr lang="ar-SA" sz="1800" b="1" u="none" strike="noStrike" dirty="0">
                          <a:effectLst/>
                        </a:rPr>
                      </a:br>
                      <a:endParaRPr lang="ar-SA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93" marR="8193" marT="819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10,20%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93" marR="8193" marT="8194" marB="0" anchor="ctr"/>
                </a:tc>
                <a:extLst>
                  <a:ext uri="{0D108BD9-81ED-4DB2-BD59-A6C34878D82A}">
                    <a16:rowId xmlns:a16="http://schemas.microsoft.com/office/drawing/2014/main" val="1693259464"/>
                  </a:ext>
                </a:extLst>
              </a:tr>
              <a:tr h="452750">
                <a:tc>
                  <a:txBody>
                    <a:bodyPr/>
                    <a:lstStyle/>
                    <a:p>
                      <a:pPr algn="ctr" rtl="1" fontAlgn="b"/>
                      <a:r>
                        <a:rPr lang="ar-SA" sz="1800" b="1" u="none" strike="noStrike" dirty="0" err="1">
                          <a:effectLst/>
                        </a:rPr>
                        <a:t>البراكنة</a:t>
                      </a:r>
                      <a:br>
                        <a:rPr lang="ar-SA" sz="1800" b="1" u="none" strike="noStrike" dirty="0">
                          <a:effectLst/>
                        </a:rPr>
                      </a:br>
                      <a:endParaRPr lang="ar-SA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93" marR="8193" marT="819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15,31%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93" marR="8193" marT="8194" marB="0" anchor="ctr"/>
                </a:tc>
                <a:extLst>
                  <a:ext uri="{0D108BD9-81ED-4DB2-BD59-A6C34878D82A}">
                    <a16:rowId xmlns:a16="http://schemas.microsoft.com/office/drawing/2014/main" val="1558988836"/>
                  </a:ext>
                </a:extLst>
              </a:tr>
              <a:tr h="442447">
                <a:tc>
                  <a:txBody>
                    <a:bodyPr/>
                    <a:lstStyle/>
                    <a:p>
                      <a:pPr algn="ctr" rtl="1" fontAlgn="b"/>
                      <a:r>
                        <a:rPr lang="ar-SA" sz="2000" b="1" u="none" strike="noStrike" dirty="0">
                          <a:effectLst/>
                        </a:rPr>
                        <a:t>اترارزة</a:t>
                      </a:r>
                      <a:br>
                        <a:rPr lang="ar-SA" sz="2000" b="1" u="none" strike="noStrike" dirty="0">
                          <a:effectLst/>
                        </a:rPr>
                      </a:br>
                      <a:endParaRPr lang="ar-SA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93" marR="8193" marT="819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16,33%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93" marR="8193" marT="8194" marB="0" anchor="ctr"/>
                </a:tc>
                <a:extLst>
                  <a:ext uri="{0D108BD9-81ED-4DB2-BD59-A6C34878D82A}">
                    <a16:rowId xmlns:a16="http://schemas.microsoft.com/office/drawing/2014/main" val="16784518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Image 18">
            <a:extLst>
              <a:ext uri="{FF2B5EF4-FFF2-40B4-BE49-F238E27FC236}">
                <a16:creationId xmlns:a16="http://schemas.microsoft.com/office/drawing/2014/main" id="{124632F6-7823-2A21-2549-3F0D9A1463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438" y="6329363"/>
            <a:ext cx="1100137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ZoneTexte 2">
            <a:extLst>
              <a:ext uri="{FF2B5EF4-FFF2-40B4-BE49-F238E27FC236}">
                <a16:creationId xmlns:a16="http://schemas.microsoft.com/office/drawing/2014/main" id="{AA12340A-2FAC-9931-092F-DA182B5BF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8F3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</a:defRPr>
            </a:lvl9pPr>
          </a:lstStyle>
          <a:p>
            <a:pPr eaLnBrk="1" hangingPunct="1"/>
            <a:endParaRPr lang="fr-FR" altLang="fr-FR" dirty="0"/>
          </a:p>
        </p:txBody>
      </p:sp>
      <p:pic>
        <p:nvPicPr>
          <p:cNvPr id="93188" name="Image 3">
            <a:extLst>
              <a:ext uri="{FF2B5EF4-FFF2-40B4-BE49-F238E27FC236}">
                <a16:creationId xmlns:a16="http://schemas.microsoft.com/office/drawing/2014/main" id="{6E5A8B6D-CA9F-3FA9-634A-84D47C44E8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2312988"/>
            <a:ext cx="7923212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9" name="Espace réservé du texte 2">
            <a:extLst>
              <a:ext uri="{FF2B5EF4-FFF2-40B4-BE49-F238E27FC236}">
                <a16:creationId xmlns:a16="http://schemas.microsoft.com/office/drawing/2014/main" id="{DA8A6B73-77A4-5D55-4728-CE2DB1A64D8B}"/>
              </a:ext>
            </a:extLst>
          </p:cNvPr>
          <p:cNvSpPr txBox="1">
            <a:spLocks/>
          </p:cNvSpPr>
          <p:nvPr/>
        </p:nvSpPr>
        <p:spPr bwMode="auto">
          <a:xfrm>
            <a:off x="954157" y="344487"/>
            <a:ext cx="10045147" cy="193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404040"/>
                </a:solidFill>
                <a:latin typeface="Candara" panose="020E0502030303020204" pitchFamily="34" charset="0"/>
              </a:defRPr>
            </a:lvl1pPr>
            <a:lvl2pPr marL="542925" indent="-276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Candara" panose="020E0502030303020204" pitchFamily="34" charset="0"/>
              </a:defRPr>
            </a:lvl2pPr>
            <a:lvl3pPr marL="8096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Candara" panose="020E0502030303020204" pitchFamily="34" charset="0"/>
              </a:defRPr>
            </a:lvl3pPr>
            <a:lvl4pPr marL="10763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Candara" panose="020E0502030303020204" pitchFamily="34" charset="0"/>
              </a:defRPr>
            </a:lvl4pPr>
            <a:lvl5pPr marL="1343025" indent="-2667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Candara" panose="020E0502030303020204" pitchFamily="34" charset="0"/>
              </a:defRPr>
            </a:lvl5pPr>
            <a:lvl6pPr marL="1800225" indent="-2667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Candara" panose="020E0502030303020204" pitchFamily="34" charset="0"/>
              </a:defRPr>
            </a:lvl6pPr>
            <a:lvl7pPr marL="2257425" indent="-2667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Candara" panose="020E0502030303020204" pitchFamily="34" charset="0"/>
              </a:defRPr>
            </a:lvl7pPr>
            <a:lvl8pPr marL="2714625" indent="-2667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Candara" panose="020E0502030303020204" pitchFamily="34" charset="0"/>
              </a:defRPr>
            </a:lvl8pPr>
            <a:lvl9pPr marL="3171825" indent="-2667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404040"/>
                </a:solidFill>
                <a:latin typeface="Candara" panose="020E0502030303020204" pitchFamily="34" charset="0"/>
              </a:defRPr>
            </a:lvl9pPr>
          </a:lstStyle>
          <a:p>
            <a:pPr algn="ctr" rtl="1" eaLnBrk="1" hangingPunct="1">
              <a:buNone/>
            </a:pPr>
            <a:r>
              <a:rPr lang="ar-AE" sz="4400" dirty="0"/>
              <a:t>توزيع المرضي حسب السكن في مقاطعات </a:t>
            </a:r>
            <a:r>
              <a:rPr lang="ar-AE" sz="4400" dirty="0" err="1"/>
              <a:t>انواكشوط</a:t>
            </a:r>
            <a:endParaRPr lang="fr-FR" altLang="fr-FR" sz="3200" b="1" dirty="0">
              <a:solidFill>
                <a:schemeClr val="tx1"/>
              </a:solidFill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9237EE67-587D-4F59-82F1-288AE8A4A8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3900666"/>
              </p:ext>
            </p:extLst>
          </p:nvPr>
        </p:nvGraphicFramePr>
        <p:xfrm>
          <a:off x="431800" y="1511299"/>
          <a:ext cx="7439991" cy="4750644"/>
        </p:xfrm>
        <a:graphic>
          <a:graphicData uri="http://schemas.openxmlformats.org/drawingml/2006/table">
            <a:tbl>
              <a:tblPr/>
              <a:tblGrid>
                <a:gridCol w="2467307">
                  <a:extLst>
                    <a:ext uri="{9D8B030D-6E8A-4147-A177-3AD203B41FA5}">
                      <a16:colId xmlns:a16="http://schemas.microsoft.com/office/drawing/2014/main" val="3521394796"/>
                    </a:ext>
                  </a:extLst>
                </a:gridCol>
                <a:gridCol w="4972684">
                  <a:extLst>
                    <a:ext uri="{9D8B030D-6E8A-4147-A177-3AD203B41FA5}">
                      <a16:colId xmlns:a16="http://schemas.microsoft.com/office/drawing/2014/main" val="870638125"/>
                    </a:ext>
                  </a:extLst>
                </a:gridCol>
              </a:tblGrid>
              <a:tr h="754016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AE" sz="3200" b="1" i="0" u="none" strike="noStrike" dirty="0">
                          <a:solidFill>
                            <a:srgbClr val="202122"/>
                          </a:solidFill>
                          <a:effectLst/>
                          <a:latin typeface="Arial" panose="020B0604020202020204" pitchFamily="34" charset="0"/>
                        </a:rPr>
                        <a:t>النسبة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AE" sz="3200" b="1" i="0" u="none" strike="noStrike" dirty="0">
                          <a:solidFill>
                            <a:srgbClr val="202122"/>
                          </a:solidFill>
                          <a:effectLst/>
                          <a:latin typeface="Arial" panose="020B0604020202020204" pitchFamily="34" charset="0"/>
                        </a:rPr>
                        <a:t>المقاطعة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842025"/>
                  </a:ext>
                </a:extLst>
              </a:tr>
              <a:tr h="437411"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600" b="1" i="0" u="none" strike="noStrike" dirty="0">
                          <a:solidFill>
                            <a:srgbClr val="3F3F3F"/>
                          </a:solidFill>
                          <a:effectLst/>
                          <a:latin typeface="Arial" panose="020B0604020202020204" pitchFamily="34" charset="0"/>
                        </a:rPr>
                        <a:t>1,09%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ctr"/>
                      <a:r>
                        <a:rPr lang="ar-AE" sz="2800" b="1" i="0" u="none" strike="noStrike" dirty="0" err="1">
                          <a:solidFill>
                            <a:srgbClr val="202122"/>
                          </a:solidFill>
                          <a:effectLst/>
                          <a:latin typeface="Arial" panose="020B0604020202020204" pitchFamily="34" charset="0"/>
                        </a:rPr>
                        <a:t>لكصر</a:t>
                      </a:r>
                      <a:endParaRPr lang="ar-AE" sz="2800" b="1" i="0" u="none" strike="noStrike" dirty="0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1030980"/>
                  </a:ext>
                </a:extLst>
              </a:tr>
              <a:tr h="437411"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600" b="1" i="0" u="none" strike="noStrike" dirty="0">
                          <a:solidFill>
                            <a:srgbClr val="3F3F3F"/>
                          </a:solidFill>
                          <a:effectLst/>
                          <a:latin typeface="Arial" panose="020B0604020202020204" pitchFamily="34" charset="0"/>
                        </a:rPr>
                        <a:t>3,11%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ctr"/>
                      <a:r>
                        <a:rPr lang="ar-AE" sz="2800" b="1" i="0" u="none" strike="noStrike" dirty="0">
                          <a:solidFill>
                            <a:srgbClr val="202122"/>
                          </a:solidFill>
                          <a:effectLst/>
                          <a:latin typeface="Arial" panose="020B0604020202020204" pitchFamily="34" charset="0"/>
                        </a:rPr>
                        <a:t>تفرغ زينه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219266"/>
                  </a:ext>
                </a:extLst>
              </a:tr>
              <a:tr h="437411"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600" b="1" i="0" u="none" strike="noStrike" dirty="0">
                          <a:solidFill>
                            <a:srgbClr val="3F3F3F"/>
                          </a:solidFill>
                          <a:effectLst/>
                          <a:latin typeface="Arial" panose="020B0604020202020204" pitchFamily="34" charset="0"/>
                        </a:rPr>
                        <a:t>4,97%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ctr"/>
                      <a:r>
                        <a:rPr lang="ar-AE" sz="2800" b="1" i="0" u="none" strike="noStrike" dirty="0">
                          <a:solidFill>
                            <a:srgbClr val="202122"/>
                          </a:solidFill>
                          <a:effectLst/>
                          <a:latin typeface="Arial" panose="020B0604020202020204" pitchFamily="34" charset="0"/>
                        </a:rPr>
                        <a:t>الميناء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437515"/>
                  </a:ext>
                </a:extLst>
              </a:tr>
              <a:tr h="498506"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600" b="1" i="0" u="none" strike="noStrike" dirty="0">
                          <a:solidFill>
                            <a:srgbClr val="3F3F3F"/>
                          </a:solidFill>
                          <a:effectLst/>
                          <a:latin typeface="Arial" panose="020B0604020202020204" pitchFamily="34" charset="0"/>
                        </a:rPr>
                        <a:t>7,45%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ctr"/>
                      <a:r>
                        <a:rPr lang="ar-AE" sz="2800" b="1" i="0" u="none" strike="noStrike" dirty="0" err="1">
                          <a:solidFill>
                            <a:srgbClr val="202122"/>
                          </a:solidFill>
                          <a:effectLst/>
                          <a:latin typeface="Arial" panose="020B0604020202020204" pitchFamily="34" charset="0"/>
                        </a:rPr>
                        <a:t>تيارت</a:t>
                      </a:r>
                      <a:endParaRPr lang="ar-AE" sz="2800" b="1" i="0" u="none" strike="noStrike" dirty="0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94765"/>
                  </a:ext>
                </a:extLst>
              </a:tr>
              <a:tr h="437411"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600" b="1" i="0" u="none" strike="noStrike" dirty="0">
                          <a:solidFill>
                            <a:srgbClr val="3F3F3F"/>
                          </a:solidFill>
                          <a:effectLst/>
                          <a:latin typeface="Arial" panose="020B0604020202020204" pitchFamily="34" charset="0"/>
                        </a:rPr>
                        <a:t>9,32%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ctr"/>
                      <a:r>
                        <a:rPr lang="ar-AE" sz="2800" b="1" i="0" u="none" strike="noStrike" dirty="0">
                          <a:solidFill>
                            <a:srgbClr val="202122"/>
                          </a:solidFill>
                          <a:effectLst/>
                          <a:latin typeface="Arial" panose="020B0604020202020204" pitchFamily="34" charset="0"/>
                        </a:rPr>
                        <a:t>الرياض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3197258"/>
                  </a:ext>
                </a:extLst>
              </a:tr>
              <a:tr h="437411"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600" b="1" i="0" u="none" strike="noStrike" dirty="0">
                          <a:solidFill>
                            <a:srgbClr val="3F3F3F"/>
                          </a:solidFill>
                          <a:effectLst/>
                          <a:latin typeface="Arial" panose="020B0604020202020204" pitchFamily="34" charset="0"/>
                        </a:rPr>
                        <a:t>14,29%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ctr"/>
                      <a:r>
                        <a:rPr lang="ar-SA" sz="2800" b="1" i="0" u="none" strike="noStrike" dirty="0">
                          <a:solidFill>
                            <a:srgbClr val="202122"/>
                          </a:solidFill>
                          <a:effectLst/>
                          <a:latin typeface="Arial" panose="020B0604020202020204" pitchFamily="34" charset="0"/>
                        </a:rPr>
                        <a:t> السبخة</a:t>
                      </a:r>
                      <a:endParaRPr lang="ar-AE" sz="2800" b="1" i="0" u="none" strike="noStrike" dirty="0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6962016"/>
                  </a:ext>
                </a:extLst>
              </a:tr>
              <a:tr h="437411"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600" b="1" i="0" u="none" strike="noStrike" dirty="0">
                          <a:solidFill>
                            <a:srgbClr val="3F3F3F"/>
                          </a:solidFill>
                          <a:effectLst/>
                          <a:latin typeface="Arial" panose="020B0604020202020204" pitchFamily="34" charset="0"/>
                        </a:rPr>
                        <a:t>17,55%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ctr"/>
                      <a:r>
                        <a:rPr lang="ar-SA" sz="2800" b="1" i="0" u="none" strike="noStrike" dirty="0">
                          <a:solidFill>
                            <a:srgbClr val="202122"/>
                          </a:solidFill>
                          <a:effectLst/>
                          <a:latin typeface="Arial" panose="020B0604020202020204" pitchFamily="34" charset="0"/>
                        </a:rPr>
                        <a:t>عرفات</a:t>
                      </a:r>
                      <a:endParaRPr lang="ar-AE" sz="2800" b="1" i="0" u="none" strike="noStrike" dirty="0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4316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600" b="1" i="0" u="none" strike="noStrike" dirty="0">
                          <a:solidFill>
                            <a:srgbClr val="3F3F3F"/>
                          </a:solidFill>
                          <a:effectLst/>
                          <a:latin typeface="Arial" panose="020B0604020202020204" pitchFamily="34" charset="0"/>
                        </a:rPr>
                        <a:t>19,57%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2800" b="1" i="0" u="none" strike="noStrike" dirty="0">
                          <a:solidFill>
                            <a:srgbClr val="202122"/>
                          </a:solidFill>
                          <a:effectLst/>
                          <a:latin typeface="Arial" panose="020B0604020202020204" pitchFamily="34" charset="0"/>
                        </a:rPr>
                        <a:t>دار النعيم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945335"/>
                  </a:ext>
                </a:extLst>
              </a:tr>
              <a:tr h="437411">
                <a:tc>
                  <a:txBody>
                    <a:bodyPr/>
                    <a:lstStyle/>
                    <a:p>
                      <a:pPr algn="ctr" rtl="0" fontAlgn="b"/>
                      <a:r>
                        <a:rPr lang="fr-FR" sz="1600" b="1" i="0" u="none" strike="noStrike" dirty="0">
                          <a:solidFill>
                            <a:srgbClr val="3F3F3F"/>
                          </a:solidFill>
                          <a:effectLst/>
                          <a:latin typeface="Arial" panose="020B0604020202020204" pitchFamily="34" charset="0"/>
                        </a:rPr>
                        <a:t>22,67%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 fontAlgn="ctr"/>
                      <a:r>
                        <a:rPr lang="ar-SA" sz="2800" b="1" i="0" u="none" strike="noStrike" dirty="0" err="1">
                          <a:solidFill>
                            <a:srgbClr val="202122"/>
                          </a:solidFill>
                          <a:effectLst/>
                          <a:latin typeface="Arial" panose="020B0604020202020204" pitchFamily="34" charset="0"/>
                        </a:rPr>
                        <a:t>توجنين</a:t>
                      </a:r>
                      <a:endParaRPr lang="ar-AE" sz="2800" b="1" i="0" u="none" strike="noStrike" dirty="0">
                        <a:solidFill>
                          <a:srgbClr val="2021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039385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circle/>
  </p:transition>
</p:sld>
</file>

<file path=ppt/theme/theme1.xml><?xml version="1.0" encoding="utf-8"?>
<a:theme xmlns:a="http://schemas.openxmlformats.org/drawingml/2006/main" name="Thème Office">
  <a:themeElements>
    <a:clrScheme name="Custom 129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25C6E3"/>
      </a:accent1>
      <a:accent2>
        <a:srgbClr val="E80554"/>
      </a:accent2>
      <a:accent3>
        <a:srgbClr val="A9E26F"/>
      </a:accent3>
      <a:accent4>
        <a:srgbClr val="EAD000"/>
      </a:accent4>
      <a:accent5>
        <a:srgbClr val="1A0F49"/>
      </a:accent5>
      <a:accent6>
        <a:srgbClr val="FF4A01"/>
      </a:accent6>
      <a:hlink>
        <a:srgbClr val="25C6E3"/>
      </a:hlink>
      <a:folHlink>
        <a:srgbClr val="25C6E3"/>
      </a:folHlink>
    </a:clrScheme>
    <a:fontScheme name="Custom 149">
      <a:majorFont>
        <a:latin typeface="Corbel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19715838_TF16411250.potx" id="{C47F33A4-2C66-428E-B1F4-6919DFF55AE7}" vid="{0C76DC9B-55F5-4846-BECF-7B5783C0B8FE}"/>
    </a:ext>
  </a:extLst>
</a:theme>
</file>

<file path=ppt/theme/theme2.xml><?xml version="1.0" encoding="utf-8"?>
<a:theme xmlns:a="http://schemas.openxmlformats.org/drawingml/2006/main" name="1_Thème Office">
  <a:themeElements>
    <a:clrScheme name="Custom 28">
      <a:dk1>
        <a:srgbClr val="000000"/>
      </a:dk1>
      <a:lt1>
        <a:srgbClr val="FFFFFF"/>
      </a:lt1>
      <a:dk2>
        <a:srgbClr val="44546A"/>
      </a:dk2>
      <a:lt2>
        <a:srgbClr val="D9D9D9"/>
      </a:lt2>
      <a:accent1>
        <a:srgbClr val="FFC000"/>
      </a:accent1>
      <a:accent2>
        <a:srgbClr val="C00000"/>
      </a:accent2>
      <a:accent3>
        <a:srgbClr val="8A0000"/>
      </a:accent3>
      <a:accent4>
        <a:srgbClr val="462340"/>
      </a:accent4>
      <a:accent5>
        <a:srgbClr val="4A7260"/>
      </a:accent5>
      <a:accent6>
        <a:srgbClr val="70AD47"/>
      </a:accent6>
      <a:hlink>
        <a:srgbClr val="0070C0"/>
      </a:hlink>
      <a:folHlink>
        <a:srgbClr val="954F72"/>
      </a:folHlink>
    </a:clrScheme>
    <a:fontScheme name="Custom 38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4308056_TF11580736.potx" id="{B10DE3B5-A866-46EC-965A-9548A442CFBB}" vid="{D20EBE97-117D-4FEC-9CED-95F89E52A7F4}"/>
    </a:ext>
  </a:extLst>
</a:theme>
</file>

<file path=ppt/theme/theme3.xml><?xml version="1.0" encoding="utf-8"?>
<a:theme xmlns:a="http://schemas.openxmlformats.org/drawingml/2006/main" name="2_Thème Office">
  <a:themeElements>
    <a:clrScheme name="Custom 28">
      <a:dk1>
        <a:srgbClr val="000000"/>
      </a:dk1>
      <a:lt1>
        <a:srgbClr val="FFFFFF"/>
      </a:lt1>
      <a:dk2>
        <a:srgbClr val="44546A"/>
      </a:dk2>
      <a:lt2>
        <a:srgbClr val="D9D9D9"/>
      </a:lt2>
      <a:accent1>
        <a:srgbClr val="FFC000"/>
      </a:accent1>
      <a:accent2>
        <a:srgbClr val="C00000"/>
      </a:accent2>
      <a:accent3>
        <a:srgbClr val="8A0000"/>
      </a:accent3>
      <a:accent4>
        <a:srgbClr val="462340"/>
      </a:accent4>
      <a:accent5>
        <a:srgbClr val="4A7260"/>
      </a:accent5>
      <a:accent6>
        <a:srgbClr val="70AD47"/>
      </a:accent6>
      <a:hlink>
        <a:srgbClr val="0070C0"/>
      </a:hlink>
      <a:folHlink>
        <a:srgbClr val="954F72"/>
      </a:folHlink>
    </a:clrScheme>
    <a:fontScheme name="Custom 38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4308056_TF11580736.potx" id="{B10DE3B5-A866-46EC-965A-9548A442CFBB}" vid="{D20EBE97-117D-4FEC-9CED-95F89E52A7F4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9" ma:contentTypeDescription="Create a new document." ma:contentTypeScope="" ma:versionID="76e25e1730b4532ab1d5e5b131a96a5a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d1e9281a84c4949647088091c718de3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B64A4C9D-F801-4923-BC6D-E0006F5123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B2218FC-8412-44B9-9E82-D51F1F531141}">
  <ds:schemaRefs>
    <ds:schemaRef ds:uri="6dc4bcd6-49db-4c07-9060-8acfc67cef9f"/>
    <ds:schemaRef ds:uri="fb0879af-3eba-417a-a55a-ffe6dcd6ca77"/>
    <ds:schemaRef ds:uri="http://purl.org/dc/dcmitype/"/>
    <ds:schemaRef ds:uri="http://schemas.microsoft.com/sharepoint/v3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Présentation professionnelle percutante</Template>
  <TotalTime>0</TotalTime>
  <Words>478</Words>
  <Application>Microsoft Office PowerPoint</Application>
  <PresentationFormat>Grand écran</PresentationFormat>
  <Paragraphs>181</Paragraphs>
  <Slides>15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15</vt:i4>
      </vt:variant>
    </vt:vector>
  </HeadingPairs>
  <TitlesOfParts>
    <vt:vector size="25" baseType="lpstr">
      <vt:lpstr>Arial</vt:lpstr>
      <vt:lpstr>Arial Black</vt:lpstr>
      <vt:lpstr>Calibri</vt:lpstr>
      <vt:lpstr>Candara</vt:lpstr>
      <vt:lpstr>Century Gothic</vt:lpstr>
      <vt:lpstr>Corbel</vt:lpstr>
      <vt:lpstr>Times New Roman</vt:lpstr>
      <vt:lpstr>Thème Office</vt:lpstr>
      <vt:lpstr>1_Thème Office</vt:lpstr>
      <vt:lpstr>2_Thème Office</vt:lpstr>
      <vt:lpstr>Présentation PowerPoint</vt:lpstr>
      <vt:lpstr>مكتب الصحة</vt:lpstr>
      <vt:lpstr>Présentation PowerPoint</vt:lpstr>
      <vt:lpstr>Présentation PowerPoint</vt:lpstr>
      <vt:lpstr>Présentation PowerPoint</vt:lpstr>
      <vt:lpstr>مرضي الجمعية حسب السن</vt:lpstr>
      <vt:lpstr>Présentation PowerPoint</vt:lpstr>
      <vt:lpstr>Présentation PowerPoint</vt:lpstr>
      <vt:lpstr>Présentation PowerPoint</vt:lpstr>
      <vt:lpstr>حصيلة الخدمات</vt:lpstr>
      <vt:lpstr>Présentation PowerPoint</vt:lpstr>
      <vt:lpstr>Présentation PowerPoint</vt:lpstr>
      <vt:lpstr>السلات الغذائية</vt:lpstr>
      <vt:lpstr>الرحلات</vt:lpstr>
      <vt:lpstr>إحصائيات حملات الكشف المبكر         الكشف المبكر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2022-08-31T13:16:18Z</dcterms:created>
  <dcterms:modified xsi:type="dcterms:W3CDTF">2024-01-08T12:54:05Z</dcterms:modified>
</cp:coreProperties>
</file>